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14"/>
  </p:notesMasterIdLst>
  <p:sldIdLst>
    <p:sldId id="256" r:id="rId2"/>
    <p:sldId id="301" r:id="rId3"/>
    <p:sldId id="282" r:id="rId4"/>
    <p:sldId id="298" r:id="rId5"/>
    <p:sldId id="283" r:id="rId6"/>
    <p:sldId id="300" r:id="rId7"/>
    <p:sldId id="295" r:id="rId8"/>
    <p:sldId id="297" r:id="rId9"/>
    <p:sldId id="302" r:id="rId10"/>
    <p:sldId id="293" r:id="rId11"/>
    <p:sldId id="304" r:id="rId12"/>
    <p:sldId id="292" r:id="rId13"/>
  </p:sldIdLst>
  <p:sldSz cx="9144000" cy="5143500" type="screen16x9"/>
  <p:notesSz cx="6858000" cy="9144000"/>
  <p:embeddedFontLst>
    <p:embeddedFont>
      <p:font typeface="Abril Fatface" panose="020B0604020202020204" charset="0"/>
      <p:regular r:id="rId15"/>
    </p:embeddedFont>
    <p:embeddedFont>
      <p:font typeface="Nunito" panose="020B0604020202020204" charset="0"/>
      <p:regular r:id="rId16"/>
      <p:bold r:id="rId17"/>
      <p:italic r:id="rId18"/>
      <p:boldItalic r:id="rId19"/>
    </p:embeddedFont>
    <p:embeddedFont>
      <p:font typeface="Segoe UI" panose="020B0502040204020203" pitchFamily="34" charset="0"/>
      <p:regular r:id="rId20"/>
      <p:bold r:id="rId21"/>
      <p:italic r:id="rId22"/>
      <p:boldItalic r:id="rId23"/>
    </p:embeddedFont>
    <p:embeddedFont>
      <p:font typeface="Segoe UI Light" panose="020B0502040204020203" pitchFamily="34" charset="0"/>
      <p:regular r:id="rId24"/>
      <p: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cia Thum" initials="AT" lastIdx="1" clrIdx="0">
    <p:extLst>
      <p:ext uri="{19B8F6BF-5375-455C-9EA6-DF929625EA0E}">
        <p15:presenceInfo xmlns:p15="http://schemas.microsoft.com/office/powerpoint/2012/main" userId="d9c934143616cbc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A8D4E90-7D8C-4AC1-ACC1-36C0A0C77634}">
  <a:tblStyle styleId="{6A8D4E90-7D8C-4AC1-ACC1-36C0A0C7763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1" autoAdjust="0"/>
    <p:restoredTop sz="93669" autoAdjust="0"/>
  </p:normalViewPr>
  <p:slideViewPr>
    <p:cSldViewPr snapToGrid="0">
      <p:cViewPr varScale="1">
        <p:scale>
          <a:sx n="142" d="100"/>
          <a:sy n="142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DF4C19-30B5-4149-9463-9FC67332694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A29DC2ED-E639-4B3F-B241-3648316AB429}">
      <dgm:prSet phldrT="[Text]"/>
      <dgm:spPr/>
      <dgm:t>
        <a:bodyPr/>
        <a:lstStyle/>
        <a:p>
          <a:r>
            <a:rPr lang="en-US" dirty="0"/>
            <a:t>Projects</a:t>
          </a:r>
        </a:p>
      </dgm:t>
    </dgm:pt>
    <dgm:pt modelId="{206872EC-5737-4835-A77C-0C0D05F45CCA}" type="parTrans" cxnId="{68F7585A-8439-404A-A775-DFA03DAB5390}">
      <dgm:prSet/>
      <dgm:spPr/>
      <dgm:t>
        <a:bodyPr/>
        <a:lstStyle/>
        <a:p>
          <a:endParaRPr lang="en-SG"/>
        </a:p>
      </dgm:t>
    </dgm:pt>
    <dgm:pt modelId="{972D9E96-E451-4B0E-83D7-37699A3A82BB}" type="sibTrans" cxnId="{68F7585A-8439-404A-A775-DFA03DAB5390}">
      <dgm:prSet/>
      <dgm:spPr/>
      <dgm:t>
        <a:bodyPr/>
        <a:lstStyle/>
        <a:p>
          <a:endParaRPr lang="en-SG"/>
        </a:p>
      </dgm:t>
    </dgm:pt>
    <dgm:pt modelId="{EF236133-C70D-4F9B-B35E-5D483A9F58B7}">
      <dgm:prSet phldrT="[Text]"/>
      <dgm:spPr/>
      <dgm:t>
        <a:bodyPr/>
        <a:lstStyle/>
        <a:p>
          <a:r>
            <a:rPr lang="en-US" dirty="0"/>
            <a:t>DPATCH Phase 1: </a:t>
          </a:r>
          <a:r>
            <a:rPr lang="en-US" dirty="0" err="1"/>
            <a:t>iKom</a:t>
          </a:r>
          <a:r>
            <a:rPr lang="en-US" dirty="0"/>
            <a:t> </a:t>
          </a:r>
          <a:r>
            <a:rPr lang="en-US" dirty="0" err="1"/>
            <a:t>eKom</a:t>
          </a:r>
          <a:endParaRPr lang="en-SG" dirty="0"/>
        </a:p>
      </dgm:t>
    </dgm:pt>
    <dgm:pt modelId="{D4B72AE0-435C-4DC0-9439-E9FC2B4957D3}" type="parTrans" cxnId="{3F143D13-5878-4851-8CDE-BCA109982098}">
      <dgm:prSet/>
      <dgm:spPr/>
      <dgm:t>
        <a:bodyPr/>
        <a:lstStyle/>
        <a:p>
          <a:endParaRPr lang="en-SG"/>
        </a:p>
      </dgm:t>
    </dgm:pt>
    <dgm:pt modelId="{CA73440C-6FF5-481D-8EA6-807E702DF769}" type="sibTrans" cxnId="{3F143D13-5878-4851-8CDE-BCA109982098}">
      <dgm:prSet/>
      <dgm:spPr/>
      <dgm:t>
        <a:bodyPr/>
        <a:lstStyle/>
        <a:p>
          <a:endParaRPr lang="en-SG"/>
        </a:p>
      </dgm:t>
    </dgm:pt>
    <dgm:pt modelId="{D74834ED-AA21-4082-93C0-6F7701FCDC4A}">
      <dgm:prSet phldrT="[Text]"/>
      <dgm:spPr/>
      <dgm:t>
        <a:bodyPr/>
        <a:lstStyle/>
        <a:p>
          <a:r>
            <a:rPr lang="en-US" dirty="0"/>
            <a:t>DPATCH Phase 2: Project Creation</a:t>
          </a:r>
          <a:endParaRPr lang="en-SG" dirty="0"/>
        </a:p>
      </dgm:t>
    </dgm:pt>
    <dgm:pt modelId="{E24D59F7-85E9-4F62-BAC2-AE988A7C358A}" type="parTrans" cxnId="{376588BD-0E1C-4CA2-A9EC-5BA5AFD93EA8}">
      <dgm:prSet/>
      <dgm:spPr/>
      <dgm:t>
        <a:bodyPr/>
        <a:lstStyle/>
        <a:p>
          <a:endParaRPr lang="en-SG"/>
        </a:p>
      </dgm:t>
    </dgm:pt>
    <dgm:pt modelId="{3CB15313-2EB9-4D99-AFDC-D9D4DD205260}" type="sibTrans" cxnId="{376588BD-0E1C-4CA2-A9EC-5BA5AFD93EA8}">
      <dgm:prSet/>
      <dgm:spPr/>
      <dgm:t>
        <a:bodyPr/>
        <a:lstStyle/>
        <a:p>
          <a:endParaRPr lang="en-SG"/>
        </a:p>
      </dgm:t>
    </dgm:pt>
    <dgm:pt modelId="{87176BFB-23E9-406B-83FC-0591DB3E4C30}">
      <dgm:prSet phldrT="[Text]"/>
      <dgm:spPr/>
      <dgm:t>
        <a:bodyPr/>
        <a:lstStyle/>
        <a:p>
          <a:r>
            <a:rPr lang="en-US" dirty="0"/>
            <a:t>DPATCH Phase 5: Project Closure</a:t>
          </a:r>
          <a:endParaRPr lang="en-SG" dirty="0"/>
        </a:p>
      </dgm:t>
    </dgm:pt>
    <dgm:pt modelId="{3F380F0B-D3E5-40B4-ABF2-2AB64535913C}" type="parTrans" cxnId="{B577A2FD-E779-412D-A47B-FA2CD387BD26}">
      <dgm:prSet/>
      <dgm:spPr/>
      <dgm:t>
        <a:bodyPr/>
        <a:lstStyle/>
        <a:p>
          <a:endParaRPr lang="en-SG"/>
        </a:p>
      </dgm:t>
    </dgm:pt>
    <dgm:pt modelId="{3DF3B240-7A55-4F93-9F9A-86415566B99E}" type="sibTrans" cxnId="{B577A2FD-E779-412D-A47B-FA2CD387BD26}">
      <dgm:prSet/>
      <dgm:spPr/>
      <dgm:t>
        <a:bodyPr/>
        <a:lstStyle/>
        <a:p>
          <a:endParaRPr lang="en-SG"/>
        </a:p>
      </dgm:t>
    </dgm:pt>
    <dgm:pt modelId="{A0FFD585-EFBA-4F6C-8C1C-D1E9F5EC4417}">
      <dgm:prSet phldrT="[Text]"/>
      <dgm:spPr/>
      <dgm:t>
        <a:bodyPr/>
        <a:lstStyle/>
        <a:p>
          <a:r>
            <a:rPr lang="en-US" dirty="0"/>
            <a:t>POL Transformation</a:t>
          </a:r>
          <a:endParaRPr lang="en-SG" dirty="0"/>
        </a:p>
      </dgm:t>
    </dgm:pt>
    <dgm:pt modelId="{F3668B91-3860-4BEE-BA4B-7D75A2AEB9B2}" type="parTrans" cxnId="{C1D8BFFA-E3AC-4090-93E1-A4937C1E4A9D}">
      <dgm:prSet/>
      <dgm:spPr/>
      <dgm:t>
        <a:bodyPr/>
        <a:lstStyle/>
        <a:p>
          <a:endParaRPr lang="en-SG"/>
        </a:p>
      </dgm:t>
    </dgm:pt>
    <dgm:pt modelId="{6055C71A-6B60-4432-8F9A-B1A2D2CBFC49}" type="sibTrans" cxnId="{C1D8BFFA-E3AC-4090-93E1-A4937C1E4A9D}">
      <dgm:prSet/>
      <dgm:spPr/>
      <dgm:t>
        <a:bodyPr/>
        <a:lstStyle/>
        <a:p>
          <a:endParaRPr lang="en-SG"/>
        </a:p>
      </dgm:t>
    </dgm:pt>
    <dgm:pt modelId="{1D6B9D75-DE8B-4DF5-9877-76CC5D170F87}">
      <dgm:prSet phldrT="[Text]"/>
      <dgm:spPr/>
      <dgm:t>
        <a:bodyPr/>
        <a:lstStyle/>
        <a:p>
          <a:r>
            <a:rPr lang="en-US" dirty="0"/>
            <a:t>MS Flow</a:t>
          </a:r>
          <a:endParaRPr lang="en-SG" dirty="0"/>
        </a:p>
      </dgm:t>
    </dgm:pt>
    <dgm:pt modelId="{AB4D8205-A653-4F5E-A1F1-246F6782BBA4}" type="parTrans" cxnId="{437927F2-3862-406F-A770-0AA2A737105C}">
      <dgm:prSet/>
      <dgm:spPr/>
      <dgm:t>
        <a:bodyPr/>
        <a:lstStyle/>
        <a:p>
          <a:endParaRPr lang="en-SG"/>
        </a:p>
      </dgm:t>
    </dgm:pt>
    <dgm:pt modelId="{1305669B-545E-4B53-9DB0-2ACA37506362}" type="sibTrans" cxnId="{437927F2-3862-406F-A770-0AA2A737105C}">
      <dgm:prSet/>
      <dgm:spPr/>
      <dgm:t>
        <a:bodyPr/>
        <a:lstStyle/>
        <a:p>
          <a:endParaRPr lang="en-SG"/>
        </a:p>
      </dgm:t>
    </dgm:pt>
    <dgm:pt modelId="{3FBAB484-694B-4F45-BF8C-63D171E23D13}">
      <dgm:prSet phldrT="[Text]"/>
      <dgm:spPr/>
      <dgm:t>
        <a:bodyPr/>
        <a:lstStyle/>
        <a:p>
          <a:r>
            <a:rPr lang="en-US" dirty="0"/>
            <a:t>Azure</a:t>
          </a:r>
          <a:endParaRPr lang="en-SG" dirty="0"/>
        </a:p>
      </dgm:t>
    </dgm:pt>
    <dgm:pt modelId="{6B24F528-FD5B-4B02-9650-88975C4A338A}" type="parTrans" cxnId="{B686A2AC-288E-4031-9160-66969597355F}">
      <dgm:prSet/>
      <dgm:spPr/>
      <dgm:t>
        <a:bodyPr/>
        <a:lstStyle/>
        <a:p>
          <a:endParaRPr lang="en-SG"/>
        </a:p>
      </dgm:t>
    </dgm:pt>
    <dgm:pt modelId="{E174F392-B717-40C0-B066-49F0CFF6D6E4}" type="sibTrans" cxnId="{B686A2AC-288E-4031-9160-66969597355F}">
      <dgm:prSet/>
      <dgm:spPr/>
      <dgm:t>
        <a:bodyPr/>
        <a:lstStyle/>
        <a:p>
          <a:endParaRPr lang="en-SG"/>
        </a:p>
      </dgm:t>
    </dgm:pt>
    <dgm:pt modelId="{5BFC40BC-1A61-494B-B889-75E7F211C3BF}">
      <dgm:prSet phldrT="[Text]"/>
      <dgm:spPr/>
      <dgm:t>
        <a:bodyPr/>
        <a:lstStyle/>
        <a:p>
          <a:r>
            <a:rPr lang="en-US" dirty="0"/>
            <a:t>GD Hackathon</a:t>
          </a:r>
          <a:endParaRPr lang="en-SG" dirty="0"/>
        </a:p>
      </dgm:t>
    </dgm:pt>
    <dgm:pt modelId="{F3D6D13D-E219-426E-9C83-ACBF5C3BBAEC}" type="parTrans" cxnId="{01CAE5D1-ED1A-4B09-82EA-F1D52C8571DA}">
      <dgm:prSet/>
      <dgm:spPr/>
      <dgm:t>
        <a:bodyPr/>
        <a:lstStyle/>
        <a:p>
          <a:endParaRPr lang="en-SG"/>
        </a:p>
      </dgm:t>
    </dgm:pt>
    <dgm:pt modelId="{B735FDD0-79FB-4271-A2F2-C9F1F729D564}" type="sibTrans" cxnId="{01CAE5D1-ED1A-4B09-82EA-F1D52C8571DA}">
      <dgm:prSet/>
      <dgm:spPr/>
      <dgm:t>
        <a:bodyPr/>
        <a:lstStyle/>
        <a:p>
          <a:endParaRPr lang="en-SG"/>
        </a:p>
      </dgm:t>
    </dgm:pt>
    <dgm:pt modelId="{2FF8E514-26D3-4E78-8DAE-0289F0859D3C}">
      <dgm:prSet phldrT="[Text]"/>
      <dgm:spPr/>
      <dgm:t>
        <a:bodyPr/>
        <a:lstStyle/>
        <a:p>
          <a:r>
            <a:rPr lang="en-US" dirty="0"/>
            <a:t>Power BI</a:t>
          </a:r>
          <a:endParaRPr lang="en-SG" dirty="0"/>
        </a:p>
      </dgm:t>
    </dgm:pt>
    <dgm:pt modelId="{FD47BB39-8D8E-4147-8F49-0FBC29C010EC}" type="parTrans" cxnId="{F9023A16-C2AB-4AEA-AA06-551F17293D28}">
      <dgm:prSet/>
      <dgm:spPr/>
      <dgm:t>
        <a:bodyPr/>
        <a:lstStyle/>
        <a:p>
          <a:endParaRPr lang="en-SG"/>
        </a:p>
      </dgm:t>
    </dgm:pt>
    <dgm:pt modelId="{C0A71F27-5217-4CA3-8778-78629C8C35EA}" type="sibTrans" cxnId="{F9023A16-C2AB-4AEA-AA06-551F17293D28}">
      <dgm:prSet/>
      <dgm:spPr/>
      <dgm:t>
        <a:bodyPr/>
        <a:lstStyle/>
        <a:p>
          <a:endParaRPr lang="en-SG"/>
        </a:p>
      </dgm:t>
    </dgm:pt>
    <dgm:pt modelId="{F3B45133-0B6A-479A-BA8F-3034E32CD30A}">
      <dgm:prSet phldrT="[Text]"/>
      <dgm:spPr/>
      <dgm:t>
        <a:bodyPr/>
        <a:lstStyle/>
        <a:p>
          <a:r>
            <a:rPr lang="en-US" dirty="0"/>
            <a:t>SQL</a:t>
          </a:r>
          <a:endParaRPr lang="en-SG" dirty="0"/>
        </a:p>
      </dgm:t>
    </dgm:pt>
    <dgm:pt modelId="{9E37A0F2-D11E-4377-AD76-A3C0445B4081}" type="parTrans" cxnId="{61398707-308F-4C62-8A6A-54A9D239090E}">
      <dgm:prSet/>
      <dgm:spPr/>
      <dgm:t>
        <a:bodyPr/>
        <a:lstStyle/>
        <a:p>
          <a:endParaRPr lang="en-SG"/>
        </a:p>
      </dgm:t>
    </dgm:pt>
    <dgm:pt modelId="{545B0651-B0BD-4F8B-AED6-D5E9AA4E8567}" type="sibTrans" cxnId="{61398707-308F-4C62-8A6A-54A9D239090E}">
      <dgm:prSet/>
      <dgm:spPr/>
      <dgm:t>
        <a:bodyPr/>
        <a:lstStyle/>
        <a:p>
          <a:endParaRPr lang="en-SG"/>
        </a:p>
      </dgm:t>
    </dgm:pt>
    <dgm:pt modelId="{C8A74353-30A5-422A-8890-531A06FEC485}">
      <dgm:prSet phldrT="[Text]"/>
      <dgm:spPr/>
      <dgm:t>
        <a:bodyPr/>
        <a:lstStyle/>
        <a:p>
          <a:r>
            <a:rPr lang="en-US" dirty="0"/>
            <a:t>Power Apps</a:t>
          </a:r>
          <a:endParaRPr lang="en-SG" dirty="0"/>
        </a:p>
      </dgm:t>
    </dgm:pt>
    <dgm:pt modelId="{28B6696E-D9D7-4992-81D6-C534D2E3C3D6}" type="parTrans" cxnId="{3392CDDE-6DE4-421B-A5B2-A90485F5D8D8}">
      <dgm:prSet/>
      <dgm:spPr/>
      <dgm:t>
        <a:bodyPr/>
        <a:lstStyle/>
        <a:p>
          <a:endParaRPr lang="en-SG"/>
        </a:p>
      </dgm:t>
    </dgm:pt>
    <dgm:pt modelId="{530E4F2F-5DC9-411A-A244-BD0E92465E5A}" type="sibTrans" cxnId="{3392CDDE-6DE4-421B-A5B2-A90485F5D8D8}">
      <dgm:prSet/>
      <dgm:spPr/>
      <dgm:t>
        <a:bodyPr/>
        <a:lstStyle/>
        <a:p>
          <a:endParaRPr lang="en-SG"/>
        </a:p>
      </dgm:t>
    </dgm:pt>
    <dgm:pt modelId="{AD20FE8B-90E8-43D8-82EC-A2DA6BAB853E}">
      <dgm:prSet phldrT="[Text]"/>
      <dgm:spPr/>
      <dgm:t>
        <a:bodyPr/>
        <a:lstStyle/>
        <a:p>
          <a:r>
            <a:rPr lang="en-US" dirty="0"/>
            <a:t>SQL</a:t>
          </a:r>
          <a:endParaRPr lang="en-SG" dirty="0"/>
        </a:p>
      </dgm:t>
    </dgm:pt>
    <dgm:pt modelId="{AB649159-70F2-4B41-99AE-320F72883182}" type="parTrans" cxnId="{138D63A0-C985-4B32-9C00-6473F43C27A1}">
      <dgm:prSet/>
      <dgm:spPr/>
      <dgm:t>
        <a:bodyPr/>
        <a:lstStyle/>
        <a:p>
          <a:endParaRPr lang="en-SG"/>
        </a:p>
      </dgm:t>
    </dgm:pt>
    <dgm:pt modelId="{703B2FFC-385A-4DE9-84BE-8F35092A7569}" type="sibTrans" cxnId="{138D63A0-C985-4B32-9C00-6473F43C27A1}">
      <dgm:prSet/>
      <dgm:spPr/>
      <dgm:t>
        <a:bodyPr/>
        <a:lstStyle/>
        <a:p>
          <a:endParaRPr lang="en-SG"/>
        </a:p>
      </dgm:t>
    </dgm:pt>
    <dgm:pt modelId="{E7662063-02B3-4791-8C39-43F66B1E32FD}">
      <dgm:prSet phldrT="[Text]"/>
      <dgm:spPr/>
      <dgm:t>
        <a:bodyPr/>
        <a:lstStyle/>
        <a:p>
          <a:r>
            <a:rPr lang="en-US" dirty="0"/>
            <a:t>Azure</a:t>
          </a:r>
          <a:endParaRPr lang="en-SG" dirty="0"/>
        </a:p>
      </dgm:t>
    </dgm:pt>
    <dgm:pt modelId="{B6412538-B346-4F29-85A0-CFF6AB733522}" type="parTrans" cxnId="{4458D86A-1130-4DF4-BF59-4A7D028A8EDC}">
      <dgm:prSet/>
      <dgm:spPr/>
      <dgm:t>
        <a:bodyPr/>
        <a:lstStyle/>
        <a:p>
          <a:endParaRPr lang="en-SG"/>
        </a:p>
      </dgm:t>
    </dgm:pt>
    <dgm:pt modelId="{CBE19115-7C24-4977-B3EB-C43D969C0421}" type="sibTrans" cxnId="{4458D86A-1130-4DF4-BF59-4A7D028A8EDC}">
      <dgm:prSet/>
      <dgm:spPr/>
      <dgm:t>
        <a:bodyPr/>
        <a:lstStyle/>
        <a:p>
          <a:endParaRPr lang="en-SG"/>
        </a:p>
      </dgm:t>
    </dgm:pt>
    <dgm:pt modelId="{8DB52D3A-DB7F-4A40-9EDD-5EB561AC5A3E}" type="pres">
      <dgm:prSet presAssocID="{E6DF4C19-30B5-4149-9463-9FC6733269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FD8BED-BB94-4713-9D76-3702ED5E186B}" type="pres">
      <dgm:prSet presAssocID="{A29DC2ED-E639-4B3F-B241-3648316AB429}" presName="hierRoot1" presStyleCnt="0">
        <dgm:presLayoutVars>
          <dgm:hierBranch val="init"/>
        </dgm:presLayoutVars>
      </dgm:prSet>
      <dgm:spPr/>
    </dgm:pt>
    <dgm:pt modelId="{571F52B1-3FBE-4985-9CBB-C6509FD3414F}" type="pres">
      <dgm:prSet presAssocID="{A29DC2ED-E639-4B3F-B241-3648316AB429}" presName="rootComposite1" presStyleCnt="0"/>
      <dgm:spPr/>
    </dgm:pt>
    <dgm:pt modelId="{9297FC32-3BE8-4B53-A17D-1B04B0AAE6A3}" type="pres">
      <dgm:prSet presAssocID="{A29DC2ED-E639-4B3F-B241-3648316AB429}" presName="rootText1" presStyleLbl="node0" presStyleIdx="0" presStyleCnt="1">
        <dgm:presLayoutVars>
          <dgm:chPref val="3"/>
        </dgm:presLayoutVars>
      </dgm:prSet>
      <dgm:spPr/>
    </dgm:pt>
    <dgm:pt modelId="{988FCC30-480D-4EE1-A96B-0E005F6140FA}" type="pres">
      <dgm:prSet presAssocID="{A29DC2ED-E639-4B3F-B241-3648316AB429}" presName="rootConnector1" presStyleLbl="node1" presStyleIdx="0" presStyleCnt="0"/>
      <dgm:spPr/>
    </dgm:pt>
    <dgm:pt modelId="{89977AD7-36DA-4F50-8E2C-4B9BBCDDC1EA}" type="pres">
      <dgm:prSet presAssocID="{A29DC2ED-E639-4B3F-B241-3648316AB429}" presName="hierChild2" presStyleCnt="0"/>
      <dgm:spPr/>
    </dgm:pt>
    <dgm:pt modelId="{2C7AE83E-3AF7-40C1-A174-1421B64AA5DF}" type="pres">
      <dgm:prSet presAssocID="{D4B72AE0-435C-4DC0-9439-E9FC2B4957D3}" presName="Name37" presStyleLbl="parChTrans1D2" presStyleIdx="0" presStyleCnt="5"/>
      <dgm:spPr/>
    </dgm:pt>
    <dgm:pt modelId="{29F30377-89B6-40EB-B46A-57D9C5F8F596}" type="pres">
      <dgm:prSet presAssocID="{EF236133-C70D-4F9B-B35E-5D483A9F58B7}" presName="hierRoot2" presStyleCnt="0">
        <dgm:presLayoutVars>
          <dgm:hierBranch val="init"/>
        </dgm:presLayoutVars>
      </dgm:prSet>
      <dgm:spPr/>
    </dgm:pt>
    <dgm:pt modelId="{8E7691EF-C264-429B-AC8F-24C6573FC5C6}" type="pres">
      <dgm:prSet presAssocID="{EF236133-C70D-4F9B-B35E-5D483A9F58B7}" presName="rootComposite" presStyleCnt="0"/>
      <dgm:spPr/>
    </dgm:pt>
    <dgm:pt modelId="{7EF54D10-C97B-4869-82D0-D59D5097EAFD}" type="pres">
      <dgm:prSet presAssocID="{EF236133-C70D-4F9B-B35E-5D483A9F58B7}" presName="rootText" presStyleLbl="node2" presStyleIdx="0" presStyleCnt="5">
        <dgm:presLayoutVars>
          <dgm:chPref val="3"/>
        </dgm:presLayoutVars>
      </dgm:prSet>
      <dgm:spPr/>
    </dgm:pt>
    <dgm:pt modelId="{CBC4816A-E388-4CE8-B161-6F020C039A8A}" type="pres">
      <dgm:prSet presAssocID="{EF236133-C70D-4F9B-B35E-5D483A9F58B7}" presName="rootConnector" presStyleLbl="node2" presStyleIdx="0" presStyleCnt="5"/>
      <dgm:spPr/>
    </dgm:pt>
    <dgm:pt modelId="{4CE99058-06EB-4C6C-958D-F6E9CCB6817E}" type="pres">
      <dgm:prSet presAssocID="{EF236133-C70D-4F9B-B35E-5D483A9F58B7}" presName="hierChild4" presStyleCnt="0"/>
      <dgm:spPr/>
    </dgm:pt>
    <dgm:pt modelId="{DFF74EAF-56E6-4807-A85E-0F1A1F64B8EA}" type="pres">
      <dgm:prSet presAssocID="{AB4D8205-A653-4F5E-A1F1-246F6782BBA4}" presName="Name37" presStyleLbl="parChTrans1D3" presStyleIdx="0" presStyleCnt="7"/>
      <dgm:spPr/>
    </dgm:pt>
    <dgm:pt modelId="{9EA71363-688A-4FE8-BF2D-C9EB10E583D5}" type="pres">
      <dgm:prSet presAssocID="{1D6B9D75-DE8B-4DF5-9877-76CC5D170F87}" presName="hierRoot2" presStyleCnt="0">
        <dgm:presLayoutVars>
          <dgm:hierBranch val="init"/>
        </dgm:presLayoutVars>
      </dgm:prSet>
      <dgm:spPr/>
    </dgm:pt>
    <dgm:pt modelId="{C4B3BF0D-BB20-4F87-B7E0-AE408A395FD0}" type="pres">
      <dgm:prSet presAssocID="{1D6B9D75-DE8B-4DF5-9877-76CC5D170F87}" presName="rootComposite" presStyleCnt="0"/>
      <dgm:spPr/>
    </dgm:pt>
    <dgm:pt modelId="{C664A0EB-133F-4C88-93CA-594070EFF949}" type="pres">
      <dgm:prSet presAssocID="{1D6B9D75-DE8B-4DF5-9877-76CC5D170F87}" presName="rootText" presStyleLbl="node3" presStyleIdx="0" presStyleCnt="7">
        <dgm:presLayoutVars>
          <dgm:chPref val="3"/>
        </dgm:presLayoutVars>
      </dgm:prSet>
      <dgm:spPr/>
    </dgm:pt>
    <dgm:pt modelId="{EFE49CBE-00E9-497A-BCDC-29797370A55D}" type="pres">
      <dgm:prSet presAssocID="{1D6B9D75-DE8B-4DF5-9877-76CC5D170F87}" presName="rootConnector" presStyleLbl="node3" presStyleIdx="0" presStyleCnt="7"/>
      <dgm:spPr/>
    </dgm:pt>
    <dgm:pt modelId="{6FE6912C-C43F-4F86-A42D-4F4D975633A5}" type="pres">
      <dgm:prSet presAssocID="{1D6B9D75-DE8B-4DF5-9877-76CC5D170F87}" presName="hierChild4" presStyleCnt="0"/>
      <dgm:spPr/>
    </dgm:pt>
    <dgm:pt modelId="{69F2711A-4A4D-4329-8FAF-9D87CBC1ED73}" type="pres">
      <dgm:prSet presAssocID="{1D6B9D75-DE8B-4DF5-9877-76CC5D170F87}" presName="hierChild5" presStyleCnt="0"/>
      <dgm:spPr/>
    </dgm:pt>
    <dgm:pt modelId="{E2A70D8D-3591-47B6-ADF7-8EC030F7369F}" type="pres">
      <dgm:prSet presAssocID="{EF236133-C70D-4F9B-B35E-5D483A9F58B7}" presName="hierChild5" presStyleCnt="0"/>
      <dgm:spPr/>
    </dgm:pt>
    <dgm:pt modelId="{2A255563-038D-4A76-A77D-57323F3945C8}" type="pres">
      <dgm:prSet presAssocID="{E24D59F7-85E9-4F62-BAC2-AE988A7C358A}" presName="Name37" presStyleLbl="parChTrans1D2" presStyleIdx="1" presStyleCnt="5"/>
      <dgm:spPr/>
    </dgm:pt>
    <dgm:pt modelId="{357C0B62-1829-4239-A7BB-94DEB56BA259}" type="pres">
      <dgm:prSet presAssocID="{D74834ED-AA21-4082-93C0-6F7701FCDC4A}" presName="hierRoot2" presStyleCnt="0">
        <dgm:presLayoutVars>
          <dgm:hierBranch val="init"/>
        </dgm:presLayoutVars>
      </dgm:prSet>
      <dgm:spPr/>
    </dgm:pt>
    <dgm:pt modelId="{6B4C1879-51D7-4870-899C-96739F996255}" type="pres">
      <dgm:prSet presAssocID="{D74834ED-AA21-4082-93C0-6F7701FCDC4A}" presName="rootComposite" presStyleCnt="0"/>
      <dgm:spPr/>
    </dgm:pt>
    <dgm:pt modelId="{34C055C3-DD55-4A18-A289-7C0489A21A0D}" type="pres">
      <dgm:prSet presAssocID="{D74834ED-AA21-4082-93C0-6F7701FCDC4A}" presName="rootText" presStyleLbl="node2" presStyleIdx="1" presStyleCnt="5">
        <dgm:presLayoutVars>
          <dgm:chPref val="3"/>
        </dgm:presLayoutVars>
      </dgm:prSet>
      <dgm:spPr/>
    </dgm:pt>
    <dgm:pt modelId="{529256F6-381F-4038-B128-BF30B74E9BD9}" type="pres">
      <dgm:prSet presAssocID="{D74834ED-AA21-4082-93C0-6F7701FCDC4A}" presName="rootConnector" presStyleLbl="node2" presStyleIdx="1" presStyleCnt="5"/>
      <dgm:spPr/>
    </dgm:pt>
    <dgm:pt modelId="{315F88E1-7522-4B92-8D47-C6F07F26957F}" type="pres">
      <dgm:prSet presAssocID="{D74834ED-AA21-4082-93C0-6F7701FCDC4A}" presName="hierChild4" presStyleCnt="0"/>
      <dgm:spPr/>
    </dgm:pt>
    <dgm:pt modelId="{9BACAF49-3D02-4466-B9C0-FD56FB352EA8}" type="pres">
      <dgm:prSet presAssocID="{6B24F528-FD5B-4B02-9650-88975C4A338A}" presName="Name37" presStyleLbl="parChTrans1D3" presStyleIdx="1" presStyleCnt="7"/>
      <dgm:spPr/>
    </dgm:pt>
    <dgm:pt modelId="{0906DA57-8FC5-4AC7-86A3-0BA93DA482F4}" type="pres">
      <dgm:prSet presAssocID="{3FBAB484-694B-4F45-BF8C-63D171E23D13}" presName="hierRoot2" presStyleCnt="0">
        <dgm:presLayoutVars>
          <dgm:hierBranch val="init"/>
        </dgm:presLayoutVars>
      </dgm:prSet>
      <dgm:spPr/>
    </dgm:pt>
    <dgm:pt modelId="{59C7D334-F372-4C32-97CE-C199EB6A7EA7}" type="pres">
      <dgm:prSet presAssocID="{3FBAB484-694B-4F45-BF8C-63D171E23D13}" presName="rootComposite" presStyleCnt="0"/>
      <dgm:spPr/>
    </dgm:pt>
    <dgm:pt modelId="{F7FCC40D-52D7-4FD4-9C77-8626228C3AC7}" type="pres">
      <dgm:prSet presAssocID="{3FBAB484-694B-4F45-BF8C-63D171E23D13}" presName="rootText" presStyleLbl="node3" presStyleIdx="1" presStyleCnt="7">
        <dgm:presLayoutVars>
          <dgm:chPref val="3"/>
        </dgm:presLayoutVars>
      </dgm:prSet>
      <dgm:spPr/>
    </dgm:pt>
    <dgm:pt modelId="{68C478EC-D705-41DD-BC7D-4C8FECC905FD}" type="pres">
      <dgm:prSet presAssocID="{3FBAB484-694B-4F45-BF8C-63D171E23D13}" presName="rootConnector" presStyleLbl="node3" presStyleIdx="1" presStyleCnt="7"/>
      <dgm:spPr/>
    </dgm:pt>
    <dgm:pt modelId="{E3CE9C1D-3BD5-4A24-A5DB-6D94CDB377DA}" type="pres">
      <dgm:prSet presAssocID="{3FBAB484-694B-4F45-BF8C-63D171E23D13}" presName="hierChild4" presStyleCnt="0"/>
      <dgm:spPr/>
    </dgm:pt>
    <dgm:pt modelId="{8328FFB6-1BE3-44F6-987F-73252AEBDFEC}" type="pres">
      <dgm:prSet presAssocID="{3FBAB484-694B-4F45-BF8C-63D171E23D13}" presName="hierChild5" presStyleCnt="0"/>
      <dgm:spPr/>
    </dgm:pt>
    <dgm:pt modelId="{DD72C0C6-836B-4370-A6F7-274E5FAF893C}" type="pres">
      <dgm:prSet presAssocID="{D74834ED-AA21-4082-93C0-6F7701FCDC4A}" presName="hierChild5" presStyleCnt="0"/>
      <dgm:spPr/>
    </dgm:pt>
    <dgm:pt modelId="{CDD2E307-FF0A-422B-8F70-ABA688B41A82}" type="pres">
      <dgm:prSet presAssocID="{F3668B91-3860-4BEE-BA4B-7D75A2AEB9B2}" presName="Name37" presStyleLbl="parChTrans1D2" presStyleIdx="2" presStyleCnt="5"/>
      <dgm:spPr/>
    </dgm:pt>
    <dgm:pt modelId="{C2161E7E-E57B-45DE-B3A0-22BB09816694}" type="pres">
      <dgm:prSet presAssocID="{A0FFD585-EFBA-4F6C-8C1C-D1E9F5EC4417}" presName="hierRoot2" presStyleCnt="0">
        <dgm:presLayoutVars>
          <dgm:hierBranch val="init"/>
        </dgm:presLayoutVars>
      </dgm:prSet>
      <dgm:spPr/>
    </dgm:pt>
    <dgm:pt modelId="{DBC5A256-544D-42F4-B974-AB27A4E748BA}" type="pres">
      <dgm:prSet presAssocID="{A0FFD585-EFBA-4F6C-8C1C-D1E9F5EC4417}" presName="rootComposite" presStyleCnt="0"/>
      <dgm:spPr/>
    </dgm:pt>
    <dgm:pt modelId="{B9B2FC26-106E-4DD0-B393-FB12F582B99B}" type="pres">
      <dgm:prSet presAssocID="{A0FFD585-EFBA-4F6C-8C1C-D1E9F5EC4417}" presName="rootText" presStyleLbl="node2" presStyleIdx="2" presStyleCnt="5">
        <dgm:presLayoutVars>
          <dgm:chPref val="3"/>
        </dgm:presLayoutVars>
      </dgm:prSet>
      <dgm:spPr/>
    </dgm:pt>
    <dgm:pt modelId="{0F72769B-8946-4EEF-8036-6004EF41F507}" type="pres">
      <dgm:prSet presAssocID="{A0FFD585-EFBA-4F6C-8C1C-D1E9F5EC4417}" presName="rootConnector" presStyleLbl="node2" presStyleIdx="2" presStyleCnt="5"/>
      <dgm:spPr/>
    </dgm:pt>
    <dgm:pt modelId="{504DE308-675A-48ED-8117-74A1F75015E8}" type="pres">
      <dgm:prSet presAssocID="{A0FFD585-EFBA-4F6C-8C1C-D1E9F5EC4417}" presName="hierChild4" presStyleCnt="0"/>
      <dgm:spPr/>
    </dgm:pt>
    <dgm:pt modelId="{9E111EFF-84A0-48A4-B231-1F75C395B71A}" type="pres">
      <dgm:prSet presAssocID="{9E37A0F2-D11E-4377-AD76-A3C0445B4081}" presName="Name37" presStyleLbl="parChTrans1D3" presStyleIdx="2" presStyleCnt="7"/>
      <dgm:spPr/>
    </dgm:pt>
    <dgm:pt modelId="{4352022E-CC86-40CE-854F-7A321F216980}" type="pres">
      <dgm:prSet presAssocID="{F3B45133-0B6A-479A-BA8F-3034E32CD30A}" presName="hierRoot2" presStyleCnt="0">
        <dgm:presLayoutVars>
          <dgm:hierBranch val="init"/>
        </dgm:presLayoutVars>
      </dgm:prSet>
      <dgm:spPr/>
    </dgm:pt>
    <dgm:pt modelId="{90C7F945-1271-4152-8FA0-5BAC780014C9}" type="pres">
      <dgm:prSet presAssocID="{F3B45133-0B6A-479A-BA8F-3034E32CD30A}" presName="rootComposite" presStyleCnt="0"/>
      <dgm:spPr/>
    </dgm:pt>
    <dgm:pt modelId="{F3349655-03F0-493E-9A72-8F4E9F39F258}" type="pres">
      <dgm:prSet presAssocID="{F3B45133-0B6A-479A-BA8F-3034E32CD30A}" presName="rootText" presStyleLbl="node3" presStyleIdx="2" presStyleCnt="7">
        <dgm:presLayoutVars>
          <dgm:chPref val="3"/>
        </dgm:presLayoutVars>
      </dgm:prSet>
      <dgm:spPr/>
    </dgm:pt>
    <dgm:pt modelId="{EA38CE85-B140-45B2-A3F9-0DF173DFB194}" type="pres">
      <dgm:prSet presAssocID="{F3B45133-0B6A-479A-BA8F-3034E32CD30A}" presName="rootConnector" presStyleLbl="node3" presStyleIdx="2" presStyleCnt="7"/>
      <dgm:spPr/>
    </dgm:pt>
    <dgm:pt modelId="{680EEEE7-E0CC-464E-B74B-A463320CD83B}" type="pres">
      <dgm:prSet presAssocID="{F3B45133-0B6A-479A-BA8F-3034E32CD30A}" presName="hierChild4" presStyleCnt="0"/>
      <dgm:spPr/>
    </dgm:pt>
    <dgm:pt modelId="{C02EBC25-2B65-418B-8D85-7B44D0DB3DE5}" type="pres">
      <dgm:prSet presAssocID="{F3B45133-0B6A-479A-BA8F-3034E32CD30A}" presName="hierChild5" presStyleCnt="0"/>
      <dgm:spPr/>
    </dgm:pt>
    <dgm:pt modelId="{66DC8CAE-20A8-41BA-B6D1-C74278455274}" type="pres">
      <dgm:prSet presAssocID="{28B6696E-D9D7-4992-81D6-C534D2E3C3D6}" presName="Name37" presStyleLbl="parChTrans1D3" presStyleIdx="3" presStyleCnt="7"/>
      <dgm:spPr/>
    </dgm:pt>
    <dgm:pt modelId="{F95FE409-00E1-412C-B51B-E50088CE3C28}" type="pres">
      <dgm:prSet presAssocID="{C8A74353-30A5-422A-8890-531A06FEC485}" presName="hierRoot2" presStyleCnt="0">
        <dgm:presLayoutVars>
          <dgm:hierBranch val="init"/>
        </dgm:presLayoutVars>
      </dgm:prSet>
      <dgm:spPr/>
    </dgm:pt>
    <dgm:pt modelId="{68C63836-EA1D-49C3-BBA5-64157AA7957F}" type="pres">
      <dgm:prSet presAssocID="{C8A74353-30A5-422A-8890-531A06FEC485}" presName="rootComposite" presStyleCnt="0"/>
      <dgm:spPr/>
    </dgm:pt>
    <dgm:pt modelId="{5B470123-1DF1-4C1A-9390-3A2E704D3A03}" type="pres">
      <dgm:prSet presAssocID="{C8A74353-30A5-422A-8890-531A06FEC485}" presName="rootText" presStyleLbl="node3" presStyleIdx="3" presStyleCnt="7">
        <dgm:presLayoutVars>
          <dgm:chPref val="3"/>
        </dgm:presLayoutVars>
      </dgm:prSet>
      <dgm:spPr/>
    </dgm:pt>
    <dgm:pt modelId="{FF8D3CBD-F957-456E-8B3C-D4DE32559F36}" type="pres">
      <dgm:prSet presAssocID="{C8A74353-30A5-422A-8890-531A06FEC485}" presName="rootConnector" presStyleLbl="node3" presStyleIdx="3" presStyleCnt="7"/>
      <dgm:spPr/>
    </dgm:pt>
    <dgm:pt modelId="{B82F4890-F26B-49E8-A6CE-853C94BA8784}" type="pres">
      <dgm:prSet presAssocID="{C8A74353-30A5-422A-8890-531A06FEC485}" presName="hierChild4" presStyleCnt="0"/>
      <dgm:spPr/>
    </dgm:pt>
    <dgm:pt modelId="{3AFC1339-346E-4AEE-9066-17D11FC55319}" type="pres">
      <dgm:prSet presAssocID="{C8A74353-30A5-422A-8890-531A06FEC485}" presName="hierChild5" presStyleCnt="0"/>
      <dgm:spPr/>
    </dgm:pt>
    <dgm:pt modelId="{699EF38F-5AE5-46AB-969A-1037FA829ED8}" type="pres">
      <dgm:prSet presAssocID="{A0FFD585-EFBA-4F6C-8C1C-D1E9F5EC4417}" presName="hierChild5" presStyleCnt="0"/>
      <dgm:spPr/>
    </dgm:pt>
    <dgm:pt modelId="{FBD80242-FBEA-4DF6-BE17-70B95B0F762B}" type="pres">
      <dgm:prSet presAssocID="{3F380F0B-D3E5-40B4-ABF2-2AB64535913C}" presName="Name37" presStyleLbl="parChTrans1D2" presStyleIdx="3" presStyleCnt="5"/>
      <dgm:spPr/>
    </dgm:pt>
    <dgm:pt modelId="{494EDE85-1EB6-4BB7-BC11-6A22CD6DC5F2}" type="pres">
      <dgm:prSet presAssocID="{87176BFB-23E9-406B-83FC-0591DB3E4C30}" presName="hierRoot2" presStyleCnt="0">
        <dgm:presLayoutVars>
          <dgm:hierBranch val="init"/>
        </dgm:presLayoutVars>
      </dgm:prSet>
      <dgm:spPr/>
    </dgm:pt>
    <dgm:pt modelId="{F55E0A24-824D-4A76-9020-944C94EDB43C}" type="pres">
      <dgm:prSet presAssocID="{87176BFB-23E9-406B-83FC-0591DB3E4C30}" presName="rootComposite" presStyleCnt="0"/>
      <dgm:spPr/>
    </dgm:pt>
    <dgm:pt modelId="{8C277C8C-5AA9-4781-A033-98CAA0A987E3}" type="pres">
      <dgm:prSet presAssocID="{87176BFB-23E9-406B-83FC-0591DB3E4C30}" presName="rootText" presStyleLbl="node2" presStyleIdx="3" presStyleCnt="5">
        <dgm:presLayoutVars>
          <dgm:chPref val="3"/>
        </dgm:presLayoutVars>
      </dgm:prSet>
      <dgm:spPr/>
    </dgm:pt>
    <dgm:pt modelId="{25139A96-7319-499A-A181-3BB5B2C66793}" type="pres">
      <dgm:prSet presAssocID="{87176BFB-23E9-406B-83FC-0591DB3E4C30}" presName="rootConnector" presStyleLbl="node2" presStyleIdx="3" presStyleCnt="5"/>
      <dgm:spPr/>
    </dgm:pt>
    <dgm:pt modelId="{EF631D82-DA3D-464B-819B-8128417A4C8E}" type="pres">
      <dgm:prSet presAssocID="{87176BFB-23E9-406B-83FC-0591DB3E4C30}" presName="hierChild4" presStyleCnt="0"/>
      <dgm:spPr/>
    </dgm:pt>
    <dgm:pt modelId="{D7C76A7B-8729-44F1-AFBF-3D0C7C25AA65}" type="pres">
      <dgm:prSet presAssocID="{AB649159-70F2-4B41-99AE-320F72883182}" presName="Name37" presStyleLbl="parChTrans1D3" presStyleIdx="4" presStyleCnt="7"/>
      <dgm:spPr/>
    </dgm:pt>
    <dgm:pt modelId="{D94A9CD8-570B-484A-8C02-892F1ECD256F}" type="pres">
      <dgm:prSet presAssocID="{AD20FE8B-90E8-43D8-82EC-A2DA6BAB853E}" presName="hierRoot2" presStyleCnt="0">
        <dgm:presLayoutVars>
          <dgm:hierBranch val="init"/>
        </dgm:presLayoutVars>
      </dgm:prSet>
      <dgm:spPr/>
    </dgm:pt>
    <dgm:pt modelId="{4AEADF65-F009-4A95-98B6-2363BF082315}" type="pres">
      <dgm:prSet presAssocID="{AD20FE8B-90E8-43D8-82EC-A2DA6BAB853E}" presName="rootComposite" presStyleCnt="0"/>
      <dgm:spPr/>
    </dgm:pt>
    <dgm:pt modelId="{7158A9F6-715B-4CAA-A774-80F3CA556826}" type="pres">
      <dgm:prSet presAssocID="{AD20FE8B-90E8-43D8-82EC-A2DA6BAB853E}" presName="rootText" presStyleLbl="node3" presStyleIdx="4" presStyleCnt="7">
        <dgm:presLayoutVars>
          <dgm:chPref val="3"/>
        </dgm:presLayoutVars>
      </dgm:prSet>
      <dgm:spPr/>
    </dgm:pt>
    <dgm:pt modelId="{B584C8F7-989B-4C93-9B66-66B5F03979AD}" type="pres">
      <dgm:prSet presAssocID="{AD20FE8B-90E8-43D8-82EC-A2DA6BAB853E}" presName="rootConnector" presStyleLbl="node3" presStyleIdx="4" presStyleCnt="7"/>
      <dgm:spPr/>
    </dgm:pt>
    <dgm:pt modelId="{B3B1FC52-14E9-4984-A133-2DFF9999AEE0}" type="pres">
      <dgm:prSet presAssocID="{AD20FE8B-90E8-43D8-82EC-A2DA6BAB853E}" presName="hierChild4" presStyleCnt="0"/>
      <dgm:spPr/>
    </dgm:pt>
    <dgm:pt modelId="{1878F235-372D-4749-A896-544EBD768CE7}" type="pres">
      <dgm:prSet presAssocID="{AD20FE8B-90E8-43D8-82EC-A2DA6BAB853E}" presName="hierChild5" presStyleCnt="0"/>
      <dgm:spPr/>
    </dgm:pt>
    <dgm:pt modelId="{FDC452DC-2A61-456B-9384-071BB6A94FE8}" type="pres">
      <dgm:prSet presAssocID="{B6412538-B346-4F29-85A0-CFF6AB733522}" presName="Name37" presStyleLbl="parChTrans1D3" presStyleIdx="5" presStyleCnt="7"/>
      <dgm:spPr/>
    </dgm:pt>
    <dgm:pt modelId="{9082CA5D-6EDF-48D8-976F-46F205450D98}" type="pres">
      <dgm:prSet presAssocID="{E7662063-02B3-4791-8C39-43F66B1E32FD}" presName="hierRoot2" presStyleCnt="0">
        <dgm:presLayoutVars>
          <dgm:hierBranch val="init"/>
        </dgm:presLayoutVars>
      </dgm:prSet>
      <dgm:spPr/>
    </dgm:pt>
    <dgm:pt modelId="{5BDE4DE8-3BB3-4C54-8142-E3EB4CAADAD1}" type="pres">
      <dgm:prSet presAssocID="{E7662063-02B3-4791-8C39-43F66B1E32FD}" presName="rootComposite" presStyleCnt="0"/>
      <dgm:spPr/>
    </dgm:pt>
    <dgm:pt modelId="{93A67942-175A-4009-92E3-0767E58F14AC}" type="pres">
      <dgm:prSet presAssocID="{E7662063-02B3-4791-8C39-43F66B1E32FD}" presName="rootText" presStyleLbl="node3" presStyleIdx="5" presStyleCnt="7">
        <dgm:presLayoutVars>
          <dgm:chPref val="3"/>
        </dgm:presLayoutVars>
      </dgm:prSet>
      <dgm:spPr/>
    </dgm:pt>
    <dgm:pt modelId="{4A5174F3-20FA-4DDF-A982-5D35AABD6813}" type="pres">
      <dgm:prSet presAssocID="{E7662063-02B3-4791-8C39-43F66B1E32FD}" presName="rootConnector" presStyleLbl="node3" presStyleIdx="5" presStyleCnt="7"/>
      <dgm:spPr/>
    </dgm:pt>
    <dgm:pt modelId="{F2A6B191-CED1-4C6C-BB08-F57404FB934D}" type="pres">
      <dgm:prSet presAssocID="{E7662063-02B3-4791-8C39-43F66B1E32FD}" presName="hierChild4" presStyleCnt="0"/>
      <dgm:spPr/>
    </dgm:pt>
    <dgm:pt modelId="{ECB2B16B-31B4-4160-95F8-57D83309C582}" type="pres">
      <dgm:prSet presAssocID="{E7662063-02B3-4791-8C39-43F66B1E32FD}" presName="hierChild5" presStyleCnt="0"/>
      <dgm:spPr/>
    </dgm:pt>
    <dgm:pt modelId="{3D7CF8F3-DF6F-45BE-AFF1-C9A2C7A10095}" type="pres">
      <dgm:prSet presAssocID="{87176BFB-23E9-406B-83FC-0591DB3E4C30}" presName="hierChild5" presStyleCnt="0"/>
      <dgm:spPr/>
    </dgm:pt>
    <dgm:pt modelId="{030BE183-A157-4545-96BA-DACE6526E738}" type="pres">
      <dgm:prSet presAssocID="{F3D6D13D-E219-426E-9C83-ACBF5C3BBAEC}" presName="Name37" presStyleLbl="parChTrans1D2" presStyleIdx="4" presStyleCnt="5"/>
      <dgm:spPr/>
    </dgm:pt>
    <dgm:pt modelId="{9D47DA24-E7CA-4D71-8A62-FE90847EC0C5}" type="pres">
      <dgm:prSet presAssocID="{5BFC40BC-1A61-494B-B889-75E7F211C3BF}" presName="hierRoot2" presStyleCnt="0">
        <dgm:presLayoutVars>
          <dgm:hierBranch val="init"/>
        </dgm:presLayoutVars>
      </dgm:prSet>
      <dgm:spPr/>
    </dgm:pt>
    <dgm:pt modelId="{09F3059A-976D-42E6-BB26-E30747491BDB}" type="pres">
      <dgm:prSet presAssocID="{5BFC40BC-1A61-494B-B889-75E7F211C3BF}" presName="rootComposite" presStyleCnt="0"/>
      <dgm:spPr/>
    </dgm:pt>
    <dgm:pt modelId="{A8EB9DA1-1289-451A-8A55-1B820C34A4C1}" type="pres">
      <dgm:prSet presAssocID="{5BFC40BC-1A61-494B-B889-75E7F211C3BF}" presName="rootText" presStyleLbl="node2" presStyleIdx="4" presStyleCnt="5">
        <dgm:presLayoutVars>
          <dgm:chPref val="3"/>
        </dgm:presLayoutVars>
      </dgm:prSet>
      <dgm:spPr/>
    </dgm:pt>
    <dgm:pt modelId="{1BCD1BBE-99A9-432C-A0A0-400BF56BF71E}" type="pres">
      <dgm:prSet presAssocID="{5BFC40BC-1A61-494B-B889-75E7F211C3BF}" presName="rootConnector" presStyleLbl="node2" presStyleIdx="4" presStyleCnt="5"/>
      <dgm:spPr/>
    </dgm:pt>
    <dgm:pt modelId="{EE5CF591-FAF4-461C-9C6F-577681FDC0DB}" type="pres">
      <dgm:prSet presAssocID="{5BFC40BC-1A61-494B-B889-75E7F211C3BF}" presName="hierChild4" presStyleCnt="0"/>
      <dgm:spPr/>
    </dgm:pt>
    <dgm:pt modelId="{B75534E9-271D-4BE7-A9FE-073B31D201FB}" type="pres">
      <dgm:prSet presAssocID="{FD47BB39-8D8E-4147-8F49-0FBC29C010EC}" presName="Name37" presStyleLbl="parChTrans1D3" presStyleIdx="6" presStyleCnt="7"/>
      <dgm:spPr/>
    </dgm:pt>
    <dgm:pt modelId="{CD99F241-D0AD-4FB4-8A3E-4E4CD4B3E251}" type="pres">
      <dgm:prSet presAssocID="{2FF8E514-26D3-4E78-8DAE-0289F0859D3C}" presName="hierRoot2" presStyleCnt="0">
        <dgm:presLayoutVars>
          <dgm:hierBranch val="init"/>
        </dgm:presLayoutVars>
      </dgm:prSet>
      <dgm:spPr/>
    </dgm:pt>
    <dgm:pt modelId="{06D876CA-77BA-4629-BF43-82F439058136}" type="pres">
      <dgm:prSet presAssocID="{2FF8E514-26D3-4E78-8DAE-0289F0859D3C}" presName="rootComposite" presStyleCnt="0"/>
      <dgm:spPr/>
    </dgm:pt>
    <dgm:pt modelId="{213D1EF5-67FC-436D-B6DE-BBC9ABDFC62B}" type="pres">
      <dgm:prSet presAssocID="{2FF8E514-26D3-4E78-8DAE-0289F0859D3C}" presName="rootText" presStyleLbl="node3" presStyleIdx="6" presStyleCnt="7">
        <dgm:presLayoutVars>
          <dgm:chPref val="3"/>
        </dgm:presLayoutVars>
      </dgm:prSet>
      <dgm:spPr/>
    </dgm:pt>
    <dgm:pt modelId="{C547EF57-441C-4A19-92FC-F88E4E35E8A5}" type="pres">
      <dgm:prSet presAssocID="{2FF8E514-26D3-4E78-8DAE-0289F0859D3C}" presName="rootConnector" presStyleLbl="node3" presStyleIdx="6" presStyleCnt="7"/>
      <dgm:spPr/>
    </dgm:pt>
    <dgm:pt modelId="{6CF143BA-A6BC-4BAF-9B4F-0B66957D9AF9}" type="pres">
      <dgm:prSet presAssocID="{2FF8E514-26D3-4E78-8DAE-0289F0859D3C}" presName="hierChild4" presStyleCnt="0"/>
      <dgm:spPr/>
    </dgm:pt>
    <dgm:pt modelId="{BE76B108-94E4-47AB-ACB9-42B0F2473A85}" type="pres">
      <dgm:prSet presAssocID="{2FF8E514-26D3-4E78-8DAE-0289F0859D3C}" presName="hierChild5" presStyleCnt="0"/>
      <dgm:spPr/>
    </dgm:pt>
    <dgm:pt modelId="{628DF54B-E940-4243-9E47-2CF26C568D18}" type="pres">
      <dgm:prSet presAssocID="{5BFC40BC-1A61-494B-B889-75E7F211C3BF}" presName="hierChild5" presStyleCnt="0"/>
      <dgm:spPr/>
    </dgm:pt>
    <dgm:pt modelId="{6D81459D-6EE5-4469-AD39-5D5DBAFAD691}" type="pres">
      <dgm:prSet presAssocID="{A29DC2ED-E639-4B3F-B241-3648316AB429}" presName="hierChild3" presStyleCnt="0"/>
      <dgm:spPr/>
    </dgm:pt>
  </dgm:ptLst>
  <dgm:cxnLst>
    <dgm:cxn modelId="{D08D8F04-0E24-414D-B899-00F5B13E10C5}" type="presOf" srcId="{2FF8E514-26D3-4E78-8DAE-0289F0859D3C}" destId="{C547EF57-441C-4A19-92FC-F88E4E35E8A5}" srcOrd="1" destOrd="0" presId="urn:microsoft.com/office/officeart/2005/8/layout/orgChart1"/>
    <dgm:cxn modelId="{61398707-308F-4C62-8A6A-54A9D239090E}" srcId="{A0FFD585-EFBA-4F6C-8C1C-D1E9F5EC4417}" destId="{F3B45133-0B6A-479A-BA8F-3034E32CD30A}" srcOrd="0" destOrd="0" parTransId="{9E37A0F2-D11E-4377-AD76-A3C0445B4081}" sibTransId="{545B0651-B0BD-4F8B-AED6-D5E9AA4E8567}"/>
    <dgm:cxn modelId="{47684D10-E19C-4B5B-A10B-604A687FCB56}" type="presOf" srcId="{B6412538-B346-4F29-85A0-CFF6AB733522}" destId="{FDC452DC-2A61-456B-9384-071BB6A94FE8}" srcOrd="0" destOrd="0" presId="urn:microsoft.com/office/officeart/2005/8/layout/orgChart1"/>
    <dgm:cxn modelId="{3F143D13-5878-4851-8CDE-BCA109982098}" srcId="{A29DC2ED-E639-4B3F-B241-3648316AB429}" destId="{EF236133-C70D-4F9B-B35E-5D483A9F58B7}" srcOrd="0" destOrd="0" parTransId="{D4B72AE0-435C-4DC0-9439-E9FC2B4957D3}" sibTransId="{CA73440C-6FF5-481D-8EA6-807E702DF769}"/>
    <dgm:cxn modelId="{F9023A16-C2AB-4AEA-AA06-551F17293D28}" srcId="{5BFC40BC-1A61-494B-B889-75E7F211C3BF}" destId="{2FF8E514-26D3-4E78-8DAE-0289F0859D3C}" srcOrd="0" destOrd="0" parTransId="{FD47BB39-8D8E-4147-8F49-0FBC29C010EC}" sibTransId="{C0A71F27-5217-4CA3-8778-78629C8C35EA}"/>
    <dgm:cxn modelId="{83D18019-4B15-4390-AB38-A69BA56E0948}" type="presOf" srcId="{AB4D8205-A653-4F5E-A1F1-246F6782BBA4}" destId="{DFF74EAF-56E6-4807-A85E-0F1A1F64B8EA}" srcOrd="0" destOrd="0" presId="urn:microsoft.com/office/officeart/2005/8/layout/orgChart1"/>
    <dgm:cxn modelId="{D33B961C-6758-47B6-82C5-C68A95A01C4B}" type="presOf" srcId="{E7662063-02B3-4791-8C39-43F66B1E32FD}" destId="{93A67942-175A-4009-92E3-0767E58F14AC}" srcOrd="0" destOrd="0" presId="urn:microsoft.com/office/officeart/2005/8/layout/orgChart1"/>
    <dgm:cxn modelId="{B8125522-8DD2-4FC0-B989-D1BCA571A1EB}" type="presOf" srcId="{AB649159-70F2-4B41-99AE-320F72883182}" destId="{D7C76A7B-8729-44F1-AFBF-3D0C7C25AA65}" srcOrd="0" destOrd="0" presId="urn:microsoft.com/office/officeart/2005/8/layout/orgChart1"/>
    <dgm:cxn modelId="{30D2E123-397E-4E07-A48F-2B835AF00001}" type="presOf" srcId="{A0FFD585-EFBA-4F6C-8C1C-D1E9F5EC4417}" destId="{B9B2FC26-106E-4DD0-B393-FB12F582B99B}" srcOrd="0" destOrd="0" presId="urn:microsoft.com/office/officeart/2005/8/layout/orgChart1"/>
    <dgm:cxn modelId="{C29F3B26-1235-47E9-8EBC-7E75F6C58A0A}" type="presOf" srcId="{F3B45133-0B6A-479A-BA8F-3034E32CD30A}" destId="{F3349655-03F0-493E-9A72-8F4E9F39F258}" srcOrd="0" destOrd="0" presId="urn:microsoft.com/office/officeart/2005/8/layout/orgChart1"/>
    <dgm:cxn modelId="{F784032C-31E6-4197-BBA8-5F656A4BD0CF}" type="presOf" srcId="{F3B45133-0B6A-479A-BA8F-3034E32CD30A}" destId="{EA38CE85-B140-45B2-A3F9-0DF173DFB194}" srcOrd="1" destOrd="0" presId="urn:microsoft.com/office/officeart/2005/8/layout/orgChart1"/>
    <dgm:cxn modelId="{A687A92F-55E6-42AC-9B52-EFBF5EB6A426}" type="presOf" srcId="{9E37A0F2-D11E-4377-AD76-A3C0445B4081}" destId="{9E111EFF-84A0-48A4-B231-1F75C395B71A}" srcOrd="0" destOrd="0" presId="urn:microsoft.com/office/officeart/2005/8/layout/orgChart1"/>
    <dgm:cxn modelId="{C6AC8F3B-3821-4C66-8531-ABA2DFD33D09}" type="presOf" srcId="{87176BFB-23E9-406B-83FC-0591DB3E4C30}" destId="{8C277C8C-5AA9-4781-A033-98CAA0A987E3}" srcOrd="0" destOrd="0" presId="urn:microsoft.com/office/officeart/2005/8/layout/orgChart1"/>
    <dgm:cxn modelId="{33B8013D-B8A9-41A2-9AD2-7E8B0936E304}" type="presOf" srcId="{E6DF4C19-30B5-4149-9463-9FC673326948}" destId="{8DB52D3A-DB7F-4A40-9EDD-5EB561AC5A3E}" srcOrd="0" destOrd="0" presId="urn:microsoft.com/office/officeart/2005/8/layout/orgChart1"/>
    <dgm:cxn modelId="{ED6CFB60-E4DC-4D45-B234-5043D3607DCB}" type="presOf" srcId="{F3668B91-3860-4BEE-BA4B-7D75A2AEB9B2}" destId="{CDD2E307-FF0A-422B-8F70-ABA688B41A82}" srcOrd="0" destOrd="0" presId="urn:microsoft.com/office/officeart/2005/8/layout/orgChart1"/>
    <dgm:cxn modelId="{0A68CA45-1B84-4250-8F3E-C2B99046515F}" type="presOf" srcId="{D74834ED-AA21-4082-93C0-6F7701FCDC4A}" destId="{34C055C3-DD55-4A18-A289-7C0489A21A0D}" srcOrd="0" destOrd="0" presId="urn:microsoft.com/office/officeart/2005/8/layout/orgChart1"/>
    <dgm:cxn modelId="{63A3F065-7F1F-4C52-B02F-4155B6AB9F26}" type="presOf" srcId="{D74834ED-AA21-4082-93C0-6F7701FCDC4A}" destId="{529256F6-381F-4038-B128-BF30B74E9BD9}" srcOrd="1" destOrd="0" presId="urn:microsoft.com/office/officeart/2005/8/layout/orgChart1"/>
    <dgm:cxn modelId="{D37ED347-2B0D-407C-920C-2F18BB5E6643}" type="presOf" srcId="{D4B72AE0-435C-4DC0-9439-E9FC2B4957D3}" destId="{2C7AE83E-3AF7-40C1-A174-1421B64AA5DF}" srcOrd="0" destOrd="0" presId="urn:microsoft.com/office/officeart/2005/8/layout/orgChart1"/>
    <dgm:cxn modelId="{583B1B69-5C3C-434C-BCAC-7C1D481C5481}" type="presOf" srcId="{EF236133-C70D-4F9B-B35E-5D483A9F58B7}" destId="{CBC4816A-E388-4CE8-B161-6F020C039A8A}" srcOrd="1" destOrd="0" presId="urn:microsoft.com/office/officeart/2005/8/layout/orgChart1"/>
    <dgm:cxn modelId="{4458D86A-1130-4DF4-BF59-4A7D028A8EDC}" srcId="{87176BFB-23E9-406B-83FC-0591DB3E4C30}" destId="{E7662063-02B3-4791-8C39-43F66B1E32FD}" srcOrd="1" destOrd="0" parTransId="{B6412538-B346-4F29-85A0-CFF6AB733522}" sibTransId="{CBE19115-7C24-4977-B3EB-C43D969C0421}"/>
    <dgm:cxn modelId="{4E11314D-DD71-4BD7-83E4-A4DA54AF3597}" type="presOf" srcId="{2FF8E514-26D3-4E78-8DAE-0289F0859D3C}" destId="{213D1EF5-67FC-436D-B6DE-BBC9ABDFC62B}" srcOrd="0" destOrd="0" presId="urn:microsoft.com/office/officeart/2005/8/layout/orgChart1"/>
    <dgm:cxn modelId="{56EBA44F-930F-46AD-B389-A178C7834C10}" type="presOf" srcId="{87176BFB-23E9-406B-83FC-0591DB3E4C30}" destId="{25139A96-7319-499A-A181-3BB5B2C66793}" srcOrd="1" destOrd="0" presId="urn:microsoft.com/office/officeart/2005/8/layout/orgChart1"/>
    <dgm:cxn modelId="{276CF572-31A1-4787-A9D1-2F28210880EB}" type="presOf" srcId="{A0FFD585-EFBA-4F6C-8C1C-D1E9F5EC4417}" destId="{0F72769B-8946-4EEF-8036-6004EF41F507}" srcOrd="1" destOrd="0" presId="urn:microsoft.com/office/officeart/2005/8/layout/orgChart1"/>
    <dgm:cxn modelId="{D2164E59-2F5F-4AC3-8122-F75C53916499}" type="presOf" srcId="{AD20FE8B-90E8-43D8-82EC-A2DA6BAB853E}" destId="{B584C8F7-989B-4C93-9B66-66B5F03979AD}" srcOrd="1" destOrd="0" presId="urn:microsoft.com/office/officeart/2005/8/layout/orgChart1"/>
    <dgm:cxn modelId="{68F7585A-8439-404A-A775-DFA03DAB5390}" srcId="{E6DF4C19-30B5-4149-9463-9FC673326948}" destId="{A29DC2ED-E639-4B3F-B241-3648316AB429}" srcOrd="0" destOrd="0" parTransId="{206872EC-5737-4835-A77C-0C0D05F45CCA}" sibTransId="{972D9E96-E451-4B0E-83D7-37699A3A82BB}"/>
    <dgm:cxn modelId="{8267087F-3FC9-4627-9C1E-B6C806CAAA3F}" type="presOf" srcId="{E7662063-02B3-4791-8C39-43F66B1E32FD}" destId="{4A5174F3-20FA-4DDF-A982-5D35AABD6813}" srcOrd="1" destOrd="0" presId="urn:microsoft.com/office/officeart/2005/8/layout/orgChart1"/>
    <dgm:cxn modelId="{B68ABA7F-75CD-4EAE-A8E1-3D3D7BD5FA63}" type="presOf" srcId="{28B6696E-D9D7-4992-81D6-C534D2E3C3D6}" destId="{66DC8CAE-20A8-41BA-B6D1-C74278455274}" srcOrd="0" destOrd="0" presId="urn:microsoft.com/office/officeart/2005/8/layout/orgChart1"/>
    <dgm:cxn modelId="{A32BE082-5483-4267-AA87-97E6E2B63483}" type="presOf" srcId="{EF236133-C70D-4F9B-B35E-5D483A9F58B7}" destId="{7EF54D10-C97B-4869-82D0-D59D5097EAFD}" srcOrd="0" destOrd="0" presId="urn:microsoft.com/office/officeart/2005/8/layout/orgChart1"/>
    <dgm:cxn modelId="{3F514283-DE0A-4B10-A4A1-604C3038AC7D}" type="presOf" srcId="{3FBAB484-694B-4F45-BF8C-63D171E23D13}" destId="{68C478EC-D705-41DD-BC7D-4C8FECC905FD}" srcOrd="1" destOrd="0" presId="urn:microsoft.com/office/officeart/2005/8/layout/orgChart1"/>
    <dgm:cxn modelId="{EF189983-66BB-4DDB-ADBB-0B10770AEDEC}" type="presOf" srcId="{5BFC40BC-1A61-494B-B889-75E7F211C3BF}" destId="{1BCD1BBE-99A9-432C-A0A0-400BF56BF71E}" srcOrd="1" destOrd="0" presId="urn:microsoft.com/office/officeart/2005/8/layout/orgChart1"/>
    <dgm:cxn modelId="{F899389F-848C-4D2E-B74A-9CA495858FCC}" type="presOf" srcId="{A29DC2ED-E639-4B3F-B241-3648316AB429}" destId="{9297FC32-3BE8-4B53-A17D-1B04B0AAE6A3}" srcOrd="0" destOrd="0" presId="urn:microsoft.com/office/officeart/2005/8/layout/orgChart1"/>
    <dgm:cxn modelId="{138D63A0-C985-4B32-9C00-6473F43C27A1}" srcId="{87176BFB-23E9-406B-83FC-0591DB3E4C30}" destId="{AD20FE8B-90E8-43D8-82EC-A2DA6BAB853E}" srcOrd="0" destOrd="0" parTransId="{AB649159-70F2-4B41-99AE-320F72883182}" sibTransId="{703B2FFC-385A-4DE9-84BE-8F35092A7569}"/>
    <dgm:cxn modelId="{0F098BA4-DFB2-489F-9F44-07448C3B0D7D}" type="presOf" srcId="{E24D59F7-85E9-4F62-BAC2-AE988A7C358A}" destId="{2A255563-038D-4A76-A77D-57323F3945C8}" srcOrd="0" destOrd="0" presId="urn:microsoft.com/office/officeart/2005/8/layout/orgChart1"/>
    <dgm:cxn modelId="{E4910BA5-B37B-4E26-849D-7D430A5A77FD}" type="presOf" srcId="{C8A74353-30A5-422A-8890-531A06FEC485}" destId="{FF8D3CBD-F957-456E-8B3C-D4DE32559F36}" srcOrd="1" destOrd="0" presId="urn:microsoft.com/office/officeart/2005/8/layout/orgChart1"/>
    <dgm:cxn modelId="{D3BDD2A6-5CC3-43C4-92E2-D148C2D6197F}" type="presOf" srcId="{1D6B9D75-DE8B-4DF5-9877-76CC5D170F87}" destId="{EFE49CBE-00E9-497A-BCDC-29797370A55D}" srcOrd="1" destOrd="0" presId="urn:microsoft.com/office/officeart/2005/8/layout/orgChart1"/>
    <dgm:cxn modelId="{A49655AC-390D-4633-9DE9-72D1A623FA3C}" type="presOf" srcId="{A29DC2ED-E639-4B3F-B241-3648316AB429}" destId="{988FCC30-480D-4EE1-A96B-0E005F6140FA}" srcOrd="1" destOrd="0" presId="urn:microsoft.com/office/officeart/2005/8/layout/orgChart1"/>
    <dgm:cxn modelId="{B686A2AC-288E-4031-9160-66969597355F}" srcId="{D74834ED-AA21-4082-93C0-6F7701FCDC4A}" destId="{3FBAB484-694B-4F45-BF8C-63D171E23D13}" srcOrd="0" destOrd="0" parTransId="{6B24F528-FD5B-4B02-9650-88975C4A338A}" sibTransId="{E174F392-B717-40C0-B066-49F0CFF6D6E4}"/>
    <dgm:cxn modelId="{376588BD-0E1C-4CA2-A9EC-5BA5AFD93EA8}" srcId="{A29DC2ED-E639-4B3F-B241-3648316AB429}" destId="{D74834ED-AA21-4082-93C0-6F7701FCDC4A}" srcOrd="1" destOrd="0" parTransId="{E24D59F7-85E9-4F62-BAC2-AE988A7C358A}" sibTransId="{3CB15313-2EB9-4D99-AFDC-D9D4DD205260}"/>
    <dgm:cxn modelId="{A88C54C7-95F4-428D-B9DF-6C1C6EBD064A}" type="presOf" srcId="{F3D6D13D-E219-426E-9C83-ACBF5C3BBAEC}" destId="{030BE183-A157-4545-96BA-DACE6526E738}" srcOrd="0" destOrd="0" presId="urn:microsoft.com/office/officeart/2005/8/layout/orgChart1"/>
    <dgm:cxn modelId="{41E9E1C7-46C2-4914-A307-DD0B1B2213DA}" type="presOf" srcId="{AD20FE8B-90E8-43D8-82EC-A2DA6BAB853E}" destId="{7158A9F6-715B-4CAA-A774-80F3CA556826}" srcOrd="0" destOrd="0" presId="urn:microsoft.com/office/officeart/2005/8/layout/orgChart1"/>
    <dgm:cxn modelId="{9ACA30D0-D11A-473C-BC43-A3BB350824E7}" type="presOf" srcId="{1D6B9D75-DE8B-4DF5-9877-76CC5D170F87}" destId="{C664A0EB-133F-4C88-93CA-594070EFF949}" srcOrd="0" destOrd="0" presId="urn:microsoft.com/office/officeart/2005/8/layout/orgChart1"/>
    <dgm:cxn modelId="{01CAE5D1-ED1A-4B09-82EA-F1D52C8571DA}" srcId="{A29DC2ED-E639-4B3F-B241-3648316AB429}" destId="{5BFC40BC-1A61-494B-B889-75E7F211C3BF}" srcOrd="4" destOrd="0" parTransId="{F3D6D13D-E219-426E-9C83-ACBF5C3BBAEC}" sibTransId="{B735FDD0-79FB-4271-A2F2-C9F1F729D564}"/>
    <dgm:cxn modelId="{947D4ED4-8E18-4EAB-B5B2-90858E461939}" type="presOf" srcId="{FD47BB39-8D8E-4147-8F49-0FBC29C010EC}" destId="{B75534E9-271D-4BE7-A9FE-073B31D201FB}" srcOrd="0" destOrd="0" presId="urn:microsoft.com/office/officeart/2005/8/layout/orgChart1"/>
    <dgm:cxn modelId="{21E40ED9-B8BD-4FF0-B598-0C78F9B702B8}" type="presOf" srcId="{3F380F0B-D3E5-40B4-ABF2-2AB64535913C}" destId="{FBD80242-FBEA-4DF6-BE17-70B95B0F762B}" srcOrd="0" destOrd="0" presId="urn:microsoft.com/office/officeart/2005/8/layout/orgChart1"/>
    <dgm:cxn modelId="{52BE08DE-50D5-498B-9FBE-313C48D360A8}" type="presOf" srcId="{3FBAB484-694B-4F45-BF8C-63D171E23D13}" destId="{F7FCC40D-52D7-4FD4-9C77-8626228C3AC7}" srcOrd="0" destOrd="0" presId="urn:microsoft.com/office/officeart/2005/8/layout/orgChart1"/>
    <dgm:cxn modelId="{3392CDDE-6DE4-421B-A5B2-A90485F5D8D8}" srcId="{A0FFD585-EFBA-4F6C-8C1C-D1E9F5EC4417}" destId="{C8A74353-30A5-422A-8890-531A06FEC485}" srcOrd="1" destOrd="0" parTransId="{28B6696E-D9D7-4992-81D6-C534D2E3C3D6}" sibTransId="{530E4F2F-5DC9-411A-A244-BD0E92465E5A}"/>
    <dgm:cxn modelId="{430A25E1-2580-4564-8FBB-C9BE5B583E46}" type="presOf" srcId="{6B24F528-FD5B-4B02-9650-88975C4A338A}" destId="{9BACAF49-3D02-4466-B9C0-FD56FB352EA8}" srcOrd="0" destOrd="0" presId="urn:microsoft.com/office/officeart/2005/8/layout/orgChart1"/>
    <dgm:cxn modelId="{437927F2-3862-406F-A770-0AA2A737105C}" srcId="{EF236133-C70D-4F9B-B35E-5D483A9F58B7}" destId="{1D6B9D75-DE8B-4DF5-9877-76CC5D170F87}" srcOrd="0" destOrd="0" parTransId="{AB4D8205-A653-4F5E-A1F1-246F6782BBA4}" sibTransId="{1305669B-545E-4B53-9DB0-2ACA37506362}"/>
    <dgm:cxn modelId="{EDB407FA-13A0-4DA7-9CBC-718B6B995D51}" type="presOf" srcId="{C8A74353-30A5-422A-8890-531A06FEC485}" destId="{5B470123-1DF1-4C1A-9390-3A2E704D3A03}" srcOrd="0" destOrd="0" presId="urn:microsoft.com/office/officeart/2005/8/layout/orgChart1"/>
    <dgm:cxn modelId="{C1D8BFFA-E3AC-4090-93E1-A4937C1E4A9D}" srcId="{A29DC2ED-E639-4B3F-B241-3648316AB429}" destId="{A0FFD585-EFBA-4F6C-8C1C-D1E9F5EC4417}" srcOrd="2" destOrd="0" parTransId="{F3668B91-3860-4BEE-BA4B-7D75A2AEB9B2}" sibTransId="{6055C71A-6B60-4432-8F9A-B1A2D2CBFC49}"/>
    <dgm:cxn modelId="{B577A2FD-E779-412D-A47B-FA2CD387BD26}" srcId="{A29DC2ED-E639-4B3F-B241-3648316AB429}" destId="{87176BFB-23E9-406B-83FC-0591DB3E4C30}" srcOrd="3" destOrd="0" parTransId="{3F380F0B-D3E5-40B4-ABF2-2AB64535913C}" sibTransId="{3DF3B240-7A55-4F93-9F9A-86415566B99E}"/>
    <dgm:cxn modelId="{67E5BBFF-B8D3-4D57-B025-53B8A5B0970E}" type="presOf" srcId="{5BFC40BC-1A61-494B-B889-75E7F211C3BF}" destId="{A8EB9DA1-1289-451A-8A55-1B820C34A4C1}" srcOrd="0" destOrd="0" presId="urn:microsoft.com/office/officeart/2005/8/layout/orgChart1"/>
    <dgm:cxn modelId="{19483571-3BFA-43C4-A5D8-DF0A759A1412}" type="presParOf" srcId="{8DB52D3A-DB7F-4A40-9EDD-5EB561AC5A3E}" destId="{89FD8BED-BB94-4713-9D76-3702ED5E186B}" srcOrd="0" destOrd="0" presId="urn:microsoft.com/office/officeart/2005/8/layout/orgChart1"/>
    <dgm:cxn modelId="{228309A9-97EA-4624-8EAD-4160DC876AC8}" type="presParOf" srcId="{89FD8BED-BB94-4713-9D76-3702ED5E186B}" destId="{571F52B1-3FBE-4985-9CBB-C6509FD3414F}" srcOrd="0" destOrd="0" presId="urn:microsoft.com/office/officeart/2005/8/layout/orgChart1"/>
    <dgm:cxn modelId="{4698BD97-A95A-4DF5-BD76-16A76D28A1E2}" type="presParOf" srcId="{571F52B1-3FBE-4985-9CBB-C6509FD3414F}" destId="{9297FC32-3BE8-4B53-A17D-1B04B0AAE6A3}" srcOrd="0" destOrd="0" presId="urn:microsoft.com/office/officeart/2005/8/layout/orgChart1"/>
    <dgm:cxn modelId="{FFE65F1D-9F77-4AB6-9361-064C06A6C7AB}" type="presParOf" srcId="{571F52B1-3FBE-4985-9CBB-C6509FD3414F}" destId="{988FCC30-480D-4EE1-A96B-0E005F6140FA}" srcOrd="1" destOrd="0" presId="urn:microsoft.com/office/officeart/2005/8/layout/orgChart1"/>
    <dgm:cxn modelId="{7B8B6A3E-657A-4338-BB1C-0ADAD8D91B35}" type="presParOf" srcId="{89FD8BED-BB94-4713-9D76-3702ED5E186B}" destId="{89977AD7-36DA-4F50-8E2C-4B9BBCDDC1EA}" srcOrd="1" destOrd="0" presId="urn:microsoft.com/office/officeart/2005/8/layout/orgChart1"/>
    <dgm:cxn modelId="{1A8A8803-607D-4423-A9A3-0A7E8EB90E7C}" type="presParOf" srcId="{89977AD7-36DA-4F50-8E2C-4B9BBCDDC1EA}" destId="{2C7AE83E-3AF7-40C1-A174-1421B64AA5DF}" srcOrd="0" destOrd="0" presId="urn:microsoft.com/office/officeart/2005/8/layout/orgChart1"/>
    <dgm:cxn modelId="{A2AEBD90-F4CF-4E30-B833-948C4BF41B6F}" type="presParOf" srcId="{89977AD7-36DA-4F50-8E2C-4B9BBCDDC1EA}" destId="{29F30377-89B6-40EB-B46A-57D9C5F8F596}" srcOrd="1" destOrd="0" presId="urn:microsoft.com/office/officeart/2005/8/layout/orgChart1"/>
    <dgm:cxn modelId="{92A6CF82-BB70-406A-AC44-80B41C9813D8}" type="presParOf" srcId="{29F30377-89B6-40EB-B46A-57D9C5F8F596}" destId="{8E7691EF-C264-429B-AC8F-24C6573FC5C6}" srcOrd="0" destOrd="0" presId="urn:microsoft.com/office/officeart/2005/8/layout/orgChart1"/>
    <dgm:cxn modelId="{F2B6F720-7AF4-4D22-A2BE-4A266D117DB2}" type="presParOf" srcId="{8E7691EF-C264-429B-AC8F-24C6573FC5C6}" destId="{7EF54D10-C97B-4869-82D0-D59D5097EAFD}" srcOrd="0" destOrd="0" presId="urn:microsoft.com/office/officeart/2005/8/layout/orgChart1"/>
    <dgm:cxn modelId="{471D6BAF-178E-4882-8AD7-103E9AE34F5C}" type="presParOf" srcId="{8E7691EF-C264-429B-AC8F-24C6573FC5C6}" destId="{CBC4816A-E388-4CE8-B161-6F020C039A8A}" srcOrd="1" destOrd="0" presId="urn:microsoft.com/office/officeart/2005/8/layout/orgChart1"/>
    <dgm:cxn modelId="{72F58812-353B-4412-9FE0-13C8627469B4}" type="presParOf" srcId="{29F30377-89B6-40EB-B46A-57D9C5F8F596}" destId="{4CE99058-06EB-4C6C-958D-F6E9CCB6817E}" srcOrd="1" destOrd="0" presId="urn:microsoft.com/office/officeart/2005/8/layout/orgChart1"/>
    <dgm:cxn modelId="{E09080B7-AC11-40A4-9E37-872C373EB0E6}" type="presParOf" srcId="{4CE99058-06EB-4C6C-958D-F6E9CCB6817E}" destId="{DFF74EAF-56E6-4807-A85E-0F1A1F64B8EA}" srcOrd="0" destOrd="0" presId="urn:microsoft.com/office/officeart/2005/8/layout/orgChart1"/>
    <dgm:cxn modelId="{E0B1C428-1A14-452F-9417-63E68E4B8D6F}" type="presParOf" srcId="{4CE99058-06EB-4C6C-958D-F6E9CCB6817E}" destId="{9EA71363-688A-4FE8-BF2D-C9EB10E583D5}" srcOrd="1" destOrd="0" presId="urn:microsoft.com/office/officeart/2005/8/layout/orgChart1"/>
    <dgm:cxn modelId="{4477EA55-6392-448B-A3AF-6469B5593DEA}" type="presParOf" srcId="{9EA71363-688A-4FE8-BF2D-C9EB10E583D5}" destId="{C4B3BF0D-BB20-4F87-B7E0-AE408A395FD0}" srcOrd="0" destOrd="0" presId="urn:microsoft.com/office/officeart/2005/8/layout/orgChart1"/>
    <dgm:cxn modelId="{7383298F-917A-4B84-AB46-B114DB76847B}" type="presParOf" srcId="{C4B3BF0D-BB20-4F87-B7E0-AE408A395FD0}" destId="{C664A0EB-133F-4C88-93CA-594070EFF949}" srcOrd="0" destOrd="0" presId="urn:microsoft.com/office/officeart/2005/8/layout/orgChart1"/>
    <dgm:cxn modelId="{A1A56B09-BB57-4A6E-9ABB-CB09A4C5E8F8}" type="presParOf" srcId="{C4B3BF0D-BB20-4F87-B7E0-AE408A395FD0}" destId="{EFE49CBE-00E9-497A-BCDC-29797370A55D}" srcOrd="1" destOrd="0" presId="urn:microsoft.com/office/officeart/2005/8/layout/orgChart1"/>
    <dgm:cxn modelId="{E0293AE5-87B5-4E9F-92E3-D751D071F9E4}" type="presParOf" srcId="{9EA71363-688A-4FE8-BF2D-C9EB10E583D5}" destId="{6FE6912C-C43F-4F86-A42D-4F4D975633A5}" srcOrd="1" destOrd="0" presId="urn:microsoft.com/office/officeart/2005/8/layout/orgChart1"/>
    <dgm:cxn modelId="{352EDBAB-9FFB-40DC-9D6E-F601BB013FE3}" type="presParOf" srcId="{9EA71363-688A-4FE8-BF2D-C9EB10E583D5}" destId="{69F2711A-4A4D-4329-8FAF-9D87CBC1ED73}" srcOrd="2" destOrd="0" presId="urn:microsoft.com/office/officeart/2005/8/layout/orgChart1"/>
    <dgm:cxn modelId="{E903CEC9-30F5-4BE7-9050-E4CEE91F3966}" type="presParOf" srcId="{29F30377-89B6-40EB-B46A-57D9C5F8F596}" destId="{E2A70D8D-3591-47B6-ADF7-8EC030F7369F}" srcOrd="2" destOrd="0" presId="urn:microsoft.com/office/officeart/2005/8/layout/orgChart1"/>
    <dgm:cxn modelId="{868EBA20-395E-445A-B732-F35C35BD1ABE}" type="presParOf" srcId="{89977AD7-36DA-4F50-8E2C-4B9BBCDDC1EA}" destId="{2A255563-038D-4A76-A77D-57323F3945C8}" srcOrd="2" destOrd="0" presId="urn:microsoft.com/office/officeart/2005/8/layout/orgChart1"/>
    <dgm:cxn modelId="{21F15B0B-6005-4F8C-8972-9B6C104CC7EA}" type="presParOf" srcId="{89977AD7-36DA-4F50-8E2C-4B9BBCDDC1EA}" destId="{357C0B62-1829-4239-A7BB-94DEB56BA259}" srcOrd="3" destOrd="0" presId="urn:microsoft.com/office/officeart/2005/8/layout/orgChart1"/>
    <dgm:cxn modelId="{FDB8B842-9A00-45D8-B89F-DFBAB896EFB9}" type="presParOf" srcId="{357C0B62-1829-4239-A7BB-94DEB56BA259}" destId="{6B4C1879-51D7-4870-899C-96739F996255}" srcOrd="0" destOrd="0" presId="urn:microsoft.com/office/officeart/2005/8/layout/orgChart1"/>
    <dgm:cxn modelId="{8ACD482C-6346-4256-A817-A8591DEEE3D2}" type="presParOf" srcId="{6B4C1879-51D7-4870-899C-96739F996255}" destId="{34C055C3-DD55-4A18-A289-7C0489A21A0D}" srcOrd="0" destOrd="0" presId="urn:microsoft.com/office/officeart/2005/8/layout/orgChart1"/>
    <dgm:cxn modelId="{32EC522F-1343-412D-9663-AA95AA7CF60B}" type="presParOf" srcId="{6B4C1879-51D7-4870-899C-96739F996255}" destId="{529256F6-381F-4038-B128-BF30B74E9BD9}" srcOrd="1" destOrd="0" presId="urn:microsoft.com/office/officeart/2005/8/layout/orgChart1"/>
    <dgm:cxn modelId="{EBFFABBA-8614-4C2D-9E62-5022DED4E454}" type="presParOf" srcId="{357C0B62-1829-4239-A7BB-94DEB56BA259}" destId="{315F88E1-7522-4B92-8D47-C6F07F26957F}" srcOrd="1" destOrd="0" presId="urn:microsoft.com/office/officeart/2005/8/layout/orgChart1"/>
    <dgm:cxn modelId="{26660831-03F2-431B-9ACA-1EAC961C1007}" type="presParOf" srcId="{315F88E1-7522-4B92-8D47-C6F07F26957F}" destId="{9BACAF49-3D02-4466-B9C0-FD56FB352EA8}" srcOrd="0" destOrd="0" presId="urn:microsoft.com/office/officeart/2005/8/layout/orgChart1"/>
    <dgm:cxn modelId="{DBEF8AEC-1DC0-491C-9640-0860F66C79B2}" type="presParOf" srcId="{315F88E1-7522-4B92-8D47-C6F07F26957F}" destId="{0906DA57-8FC5-4AC7-86A3-0BA93DA482F4}" srcOrd="1" destOrd="0" presId="urn:microsoft.com/office/officeart/2005/8/layout/orgChart1"/>
    <dgm:cxn modelId="{DCB99200-20D9-4506-AFB1-67AE5D045C9D}" type="presParOf" srcId="{0906DA57-8FC5-4AC7-86A3-0BA93DA482F4}" destId="{59C7D334-F372-4C32-97CE-C199EB6A7EA7}" srcOrd="0" destOrd="0" presId="urn:microsoft.com/office/officeart/2005/8/layout/orgChart1"/>
    <dgm:cxn modelId="{33D83A02-4B17-4A49-9311-4721908E0260}" type="presParOf" srcId="{59C7D334-F372-4C32-97CE-C199EB6A7EA7}" destId="{F7FCC40D-52D7-4FD4-9C77-8626228C3AC7}" srcOrd="0" destOrd="0" presId="urn:microsoft.com/office/officeart/2005/8/layout/orgChart1"/>
    <dgm:cxn modelId="{36B488DD-B9C4-4E75-BCCB-8A83C76B1728}" type="presParOf" srcId="{59C7D334-F372-4C32-97CE-C199EB6A7EA7}" destId="{68C478EC-D705-41DD-BC7D-4C8FECC905FD}" srcOrd="1" destOrd="0" presId="urn:microsoft.com/office/officeart/2005/8/layout/orgChart1"/>
    <dgm:cxn modelId="{BDFE944F-232D-40E8-82E2-BBC784833D56}" type="presParOf" srcId="{0906DA57-8FC5-4AC7-86A3-0BA93DA482F4}" destId="{E3CE9C1D-3BD5-4A24-A5DB-6D94CDB377DA}" srcOrd="1" destOrd="0" presId="urn:microsoft.com/office/officeart/2005/8/layout/orgChart1"/>
    <dgm:cxn modelId="{B5D8DAB2-118B-490A-91F1-74133DD2E540}" type="presParOf" srcId="{0906DA57-8FC5-4AC7-86A3-0BA93DA482F4}" destId="{8328FFB6-1BE3-44F6-987F-73252AEBDFEC}" srcOrd="2" destOrd="0" presId="urn:microsoft.com/office/officeart/2005/8/layout/orgChart1"/>
    <dgm:cxn modelId="{B16F0373-7292-45A8-86B4-9203D128B888}" type="presParOf" srcId="{357C0B62-1829-4239-A7BB-94DEB56BA259}" destId="{DD72C0C6-836B-4370-A6F7-274E5FAF893C}" srcOrd="2" destOrd="0" presId="urn:microsoft.com/office/officeart/2005/8/layout/orgChart1"/>
    <dgm:cxn modelId="{5F723310-3513-4746-B187-19F4F0457C24}" type="presParOf" srcId="{89977AD7-36DA-4F50-8E2C-4B9BBCDDC1EA}" destId="{CDD2E307-FF0A-422B-8F70-ABA688B41A82}" srcOrd="4" destOrd="0" presId="urn:microsoft.com/office/officeart/2005/8/layout/orgChart1"/>
    <dgm:cxn modelId="{5930D8FF-004C-4B64-9C19-DEC30CB77D0C}" type="presParOf" srcId="{89977AD7-36DA-4F50-8E2C-4B9BBCDDC1EA}" destId="{C2161E7E-E57B-45DE-B3A0-22BB09816694}" srcOrd="5" destOrd="0" presId="urn:microsoft.com/office/officeart/2005/8/layout/orgChart1"/>
    <dgm:cxn modelId="{DFFB7E1D-1FA3-4602-8BAC-156F9656FDBE}" type="presParOf" srcId="{C2161E7E-E57B-45DE-B3A0-22BB09816694}" destId="{DBC5A256-544D-42F4-B974-AB27A4E748BA}" srcOrd="0" destOrd="0" presId="urn:microsoft.com/office/officeart/2005/8/layout/orgChart1"/>
    <dgm:cxn modelId="{FBD0C068-E22B-428D-878E-EFF96B32F721}" type="presParOf" srcId="{DBC5A256-544D-42F4-B974-AB27A4E748BA}" destId="{B9B2FC26-106E-4DD0-B393-FB12F582B99B}" srcOrd="0" destOrd="0" presId="urn:microsoft.com/office/officeart/2005/8/layout/orgChart1"/>
    <dgm:cxn modelId="{7EB71C99-8898-4058-BC12-C17A16957744}" type="presParOf" srcId="{DBC5A256-544D-42F4-B974-AB27A4E748BA}" destId="{0F72769B-8946-4EEF-8036-6004EF41F507}" srcOrd="1" destOrd="0" presId="urn:microsoft.com/office/officeart/2005/8/layout/orgChart1"/>
    <dgm:cxn modelId="{1CBACE18-AE7E-4583-B1C6-E4EA07879A6B}" type="presParOf" srcId="{C2161E7E-E57B-45DE-B3A0-22BB09816694}" destId="{504DE308-675A-48ED-8117-74A1F75015E8}" srcOrd="1" destOrd="0" presId="urn:microsoft.com/office/officeart/2005/8/layout/orgChart1"/>
    <dgm:cxn modelId="{78A43442-8286-416E-9CDF-D7AF4842B18C}" type="presParOf" srcId="{504DE308-675A-48ED-8117-74A1F75015E8}" destId="{9E111EFF-84A0-48A4-B231-1F75C395B71A}" srcOrd="0" destOrd="0" presId="urn:microsoft.com/office/officeart/2005/8/layout/orgChart1"/>
    <dgm:cxn modelId="{CFB78B30-C1BE-4933-8919-3D726797479D}" type="presParOf" srcId="{504DE308-675A-48ED-8117-74A1F75015E8}" destId="{4352022E-CC86-40CE-854F-7A321F216980}" srcOrd="1" destOrd="0" presId="urn:microsoft.com/office/officeart/2005/8/layout/orgChart1"/>
    <dgm:cxn modelId="{FDB893FE-2750-4420-B9FD-8E721A15CF07}" type="presParOf" srcId="{4352022E-CC86-40CE-854F-7A321F216980}" destId="{90C7F945-1271-4152-8FA0-5BAC780014C9}" srcOrd="0" destOrd="0" presId="urn:microsoft.com/office/officeart/2005/8/layout/orgChart1"/>
    <dgm:cxn modelId="{D6B50829-E9F2-4DD6-9369-E0BE5ADEF35C}" type="presParOf" srcId="{90C7F945-1271-4152-8FA0-5BAC780014C9}" destId="{F3349655-03F0-493E-9A72-8F4E9F39F258}" srcOrd="0" destOrd="0" presId="urn:microsoft.com/office/officeart/2005/8/layout/orgChart1"/>
    <dgm:cxn modelId="{71775853-9641-45EA-B102-5D03D62A21BC}" type="presParOf" srcId="{90C7F945-1271-4152-8FA0-5BAC780014C9}" destId="{EA38CE85-B140-45B2-A3F9-0DF173DFB194}" srcOrd="1" destOrd="0" presId="urn:microsoft.com/office/officeart/2005/8/layout/orgChart1"/>
    <dgm:cxn modelId="{9733A901-BA63-43DB-BB69-F7CD6336D726}" type="presParOf" srcId="{4352022E-CC86-40CE-854F-7A321F216980}" destId="{680EEEE7-E0CC-464E-B74B-A463320CD83B}" srcOrd="1" destOrd="0" presId="urn:microsoft.com/office/officeart/2005/8/layout/orgChart1"/>
    <dgm:cxn modelId="{DDAC65CC-281E-4114-A4D4-9C58BBBEA8FF}" type="presParOf" srcId="{4352022E-CC86-40CE-854F-7A321F216980}" destId="{C02EBC25-2B65-418B-8D85-7B44D0DB3DE5}" srcOrd="2" destOrd="0" presId="urn:microsoft.com/office/officeart/2005/8/layout/orgChart1"/>
    <dgm:cxn modelId="{93829125-3C82-456E-9D9F-0EE10FE344B0}" type="presParOf" srcId="{504DE308-675A-48ED-8117-74A1F75015E8}" destId="{66DC8CAE-20A8-41BA-B6D1-C74278455274}" srcOrd="2" destOrd="0" presId="urn:microsoft.com/office/officeart/2005/8/layout/orgChart1"/>
    <dgm:cxn modelId="{CC609191-FF94-43BE-AB61-C8D226D19361}" type="presParOf" srcId="{504DE308-675A-48ED-8117-74A1F75015E8}" destId="{F95FE409-00E1-412C-B51B-E50088CE3C28}" srcOrd="3" destOrd="0" presId="urn:microsoft.com/office/officeart/2005/8/layout/orgChart1"/>
    <dgm:cxn modelId="{49308EF2-5565-4C97-902C-55911B7039DD}" type="presParOf" srcId="{F95FE409-00E1-412C-B51B-E50088CE3C28}" destId="{68C63836-EA1D-49C3-BBA5-64157AA7957F}" srcOrd="0" destOrd="0" presId="urn:microsoft.com/office/officeart/2005/8/layout/orgChart1"/>
    <dgm:cxn modelId="{59B21BB3-E655-437D-BD40-228ABBA4B4CC}" type="presParOf" srcId="{68C63836-EA1D-49C3-BBA5-64157AA7957F}" destId="{5B470123-1DF1-4C1A-9390-3A2E704D3A03}" srcOrd="0" destOrd="0" presId="urn:microsoft.com/office/officeart/2005/8/layout/orgChart1"/>
    <dgm:cxn modelId="{435C4200-E1FC-4596-93DC-1705FCE479EA}" type="presParOf" srcId="{68C63836-EA1D-49C3-BBA5-64157AA7957F}" destId="{FF8D3CBD-F957-456E-8B3C-D4DE32559F36}" srcOrd="1" destOrd="0" presId="urn:microsoft.com/office/officeart/2005/8/layout/orgChart1"/>
    <dgm:cxn modelId="{752655E7-C706-414E-B22E-26F017E108B2}" type="presParOf" srcId="{F95FE409-00E1-412C-B51B-E50088CE3C28}" destId="{B82F4890-F26B-49E8-A6CE-853C94BA8784}" srcOrd="1" destOrd="0" presId="urn:microsoft.com/office/officeart/2005/8/layout/orgChart1"/>
    <dgm:cxn modelId="{82B016A6-1111-4288-A1CF-C8E622974E49}" type="presParOf" srcId="{F95FE409-00E1-412C-B51B-E50088CE3C28}" destId="{3AFC1339-346E-4AEE-9066-17D11FC55319}" srcOrd="2" destOrd="0" presId="urn:microsoft.com/office/officeart/2005/8/layout/orgChart1"/>
    <dgm:cxn modelId="{ACA8EE86-FC06-45F0-9CB8-D8974992838B}" type="presParOf" srcId="{C2161E7E-E57B-45DE-B3A0-22BB09816694}" destId="{699EF38F-5AE5-46AB-969A-1037FA829ED8}" srcOrd="2" destOrd="0" presId="urn:microsoft.com/office/officeart/2005/8/layout/orgChart1"/>
    <dgm:cxn modelId="{C00E64A3-52F4-45E6-BFD1-E3A27FF02D32}" type="presParOf" srcId="{89977AD7-36DA-4F50-8E2C-4B9BBCDDC1EA}" destId="{FBD80242-FBEA-4DF6-BE17-70B95B0F762B}" srcOrd="6" destOrd="0" presId="urn:microsoft.com/office/officeart/2005/8/layout/orgChart1"/>
    <dgm:cxn modelId="{3AFA6373-5200-41C3-9D2F-DA6C82FA8466}" type="presParOf" srcId="{89977AD7-36DA-4F50-8E2C-4B9BBCDDC1EA}" destId="{494EDE85-1EB6-4BB7-BC11-6A22CD6DC5F2}" srcOrd="7" destOrd="0" presId="urn:microsoft.com/office/officeart/2005/8/layout/orgChart1"/>
    <dgm:cxn modelId="{4ED2651F-7B49-42EF-A55E-5BEA07493498}" type="presParOf" srcId="{494EDE85-1EB6-4BB7-BC11-6A22CD6DC5F2}" destId="{F55E0A24-824D-4A76-9020-944C94EDB43C}" srcOrd="0" destOrd="0" presId="urn:microsoft.com/office/officeart/2005/8/layout/orgChart1"/>
    <dgm:cxn modelId="{0991DFDE-16DD-4376-857A-7F93391D66E2}" type="presParOf" srcId="{F55E0A24-824D-4A76-9020-944C94EDB43C}" destId="{8C277C8C-5AA9-4781-A033-98CAA0A987E3}" srcOrd="0" destOrd="0" presId="urn:microsoft.com/office/officeart/2005/8/layout/orgChart1"/>
    <dgm:cxn modelId="{3E94746C-FF08-435F-B25C-1841A96D9671}" type="presParOf" srcId="{F55E0A24-824D-4A76-9020-944C94EDB43C}" destId="{25139A96-7319-499A-A181-3BB5B2C66793}" srcOrd="1" destOrd="0" presId="urn:microsoft.com/office/officeart/2005/8/layout/orgChart1"/>
    <dgm:cxn modelId="{1EC07023-77D0-4576-8A61-D3EC4E108B31}" type="presParOf" srcId="{494EDE85-1EB6-4BB7-BC11-6A22CD6DC5F2}" destId="{EF631D82-DA3D-464B-819B-8128417A4C8E}" srcOrd="1" destOrd="0" presId="urn:microsoft.com/office/officeart/2005/8/layout/orgChart1"/>
    <dgm:cxn modelId="{9320860F-B379-4D28-BD53-F0A3096E668B}" type="presParOf" srcId="{EF631D82-DA3D-464B-819B-8128417A4C8E}" destId="{D7C76A7B-8729-44F1-AFBF-3D0C7C25AA65}" srcOrd="0" destOrd="0" presId="urn:microsoft.com/office/officeart/2005/8/layout/orgChart1"/>
    <dgm:cxn modelId="{15E6C283-4411-49E1-8EF1-FB837ECBFBB5}" type="presParOf" srcId="{EF631D82-DA3D-464B-819B-8128417A4C8E}" destId="{D94A9CD8-570B-484A-8C02-892F1ECD256F}" srcOrd="1" destOrd="0" presId="urn:microsoft.com/office/officeart/2005/8/layout/orgChart1"/>
    <dgm:cxn modelId="{96AC3224-D251-487C-8672-25885786A26A}" type="presParOf" srcId="{D94A9CD8-570B-484A-8C02-892F1ECD256F}" destId="{4AEADF65-F009-4A95-98B6-2363BF082315}" srcOrd="0" destOrd="0" presId="urn:microsoft.com/office/officeart/2005/8/layout/orgChart1"/>
    <dgm:cxn modelId="{432FD04F-6788-4ADE-A641-560E8FF6CD0A}" type="presParOf" srcId="{4AEADF65-F009-4A95-98B6-2363BF082315}" destId="{7158A9F6-715B-4CAA-A774-80F3CA556826}" srcOrd="0" destOrd="0" presId="urn:microsoft.com/office/officeart/2005/8/layout/orgChart1"/>
    <dgm:cxn modelId="{6D32CF1F-DFE7-4EAD-AA2B-FF999C521209}" type="presParOf" srcId="{4AEADF65-F009-4A95-98B6-2363BF082315}" destId="{B584C8F7-989B-4C93-9B66-66B5F03979AD}" srcOrd="1" destOrd="0" presId="urn:microsoft.com/office/officeart/2005/8/layout/orgChart1"/>
    <dgm:cxn modelId="{2DC5DCA3-AA7A-4EA7-AACF-B6BD56AB68F2}" type="presParOf" srcId="{D94A9CD8-570B-484A-8C02-892F1ECD256F}" destId="{B3B1FC52-14E9-4984-A133-2DFF9999AEE0}" srcOrd="1" destOrd="0" presId="urn:microsoft.com/office/officeart/2005/8/layout/orgChart1"/>
    <dgm:cxn modelId="{D5AC162D-FE01-4A61-AA98-65440DC17B0B}" type="presParOf" srcId="{D94A9CD8-570B-484A-8C02-892F1ECD256F}" destId="{1878F235-372D-4749-A896-544EBD768CE7}" srcOrd="2" destOrd="0" presId="urn:microsoft.com/office/officeart/2005/8/layout/orgChart1"/>
    <dgm:cxn modelId="{D038BBAD-15A7-4D6D-B37A-1584D5AA28CA}" type="presParOf" srcId="{EF631D82-DA3D-464B-819B-8128417A4C8E}" destId="{FDC452DC-2A61-456B-9384-071BB6A94FE8}" srcOrd="2" destOrd="0" presId="urn:microsoft.com/office/officeart/2005/8/layout/orgChart1"/>
    <dgm:cxn modelId="{1506EAEB-2CC9-4A17-BCA7-17D9126EBB44}" type="presParOf" srcId="{EF631D82-DA3D-464B-819B-8128417A4C8E}" destId="{9082CA5D-6EDF-48D8-976F-46F205450D98}" srcOrd="3" destOrd="0" presId="urn:microsoft.com/office/officeart/2005/8/layout/orgChart1"/>
    <dgm:cxn modelId="{AAA0A0F6-E105-4968-94E9-78D5C7B8FE01}" type="presParOf" srcId="{9082CA5D-6EDF-48D8-976F-46F205450D98}" destId="{5BDE4DE8-3BB3-4C54-8142-E3EB4CAADAD1}" srcOrd="0" destOrd="0" presId="urn:microsoft.com/office/officeart/2005/8/layout/orgChart1"/>
    <dgm:cxn modelId="{16419402-9E3C-4D8A-8A26-570544A26618}" type="presParOf" srcId="{5BDE4DE8-3BB3-4C54-8142-E3EB4CAADAD1}" destId="{93A67942-175A-4009-92E3-0767E58F14AC}" srcOrd="0" destOrd="0" presId="urn:microsoft.com/office/officeart/2005/8/layout/orgChart1"/>
    <dgm:cxn modelId="{3794B53C-58BC-4409-8BDE-12307708AB41}" type="presParOf" srcId="{5BDE4DE8-3BB3-4C54-8142-E3EB4CAADAD1}" destId="{4A5174F3-20FA-4DDF-A982-5D35AABD6813}" srcOrd="1" destOrd="0" presId="urn:microsoft.com/office/officeart/2005/8/layout/orgChart1"/>
    <dgm:cxn modelId="{EC920DCA-DE69-46A3-92A3-5C9BD7CB3070}" type="presParOf" srcId="{9082CA5D-6EDF-48D8-976F-46F205450D98}" destId="{F2A6B191-CED1-4C6C-BB08-F57404FB934D}" srcOrd="1" destOrd="0" presId="urn:microsoft.com/office/officeart/2005/8/layout/orgChart1"/>
    <dgm:cxn modelId="{B85C9AB8-60A6-437F-B6EF-A46DFA523A64}" type="presParOf" srcId="{9082CA5D-6EDF-48D8-976F-46F205450D98}" destId="{ECB2B16B-31B4-4160-95F8-57D83309C582}" srcOrd="2" destOrd="0" presId="urn:microsoft.com/office/officeart/2005/8/layout/orgChart1"/>
    <dgm:cxn modelId="{3EAAF373-9E24-4CAD-ABCA-729DA7C71575}" type="presParOf" srcId="{494EDE85-1EB6-4BB7-BC11-6A22CD6DC5F2}" destId="{3D7CF8F3-DF6F-45BE-AFF1-C9A2C7A10095}" srcOrd="2" destOrd="0" presId="urn:microsoft.com/office/officeart/2005/8/layout/orgChart1"/>
    <dgm:cxn modelId="{9ECB9077-1EF2-41E1-BA16-F6C872B44F27}" type="presParOf" srcId="{89977AD7-36DA-4F50-8E2C-4B9BBCDDC1EA}" destId="{030BE183-A157-4545-96BA-DACE6526E738}" srcOrd="8" destOrd="0" presId="urn:microsoft.com/office/officeart/2005/8/layout/orgChart1"/>
    <dgm:cxn modelId="{FA4BEB1C-795D-47FC-9E75-063F35D4E440}" type="presParOf" srcId="{89977AD7-36DA-4F50-8E2C-4B9BBCDDC1EA}" destId="{9D47DA24-E7CA-4D71-8A62-FE90847EC0C5}" srcOrd="9" destOrd="0" presId="urn:microsoft.com/office/officeart/2005/8/layout/orgChart1"/>
    <dgm:cxn modelId="{A7806534-A931-4731-B75B-0758E74F6AE6}" type="presParOf" srcId="{9D47DA24-E7CA-4D71-8A62-FE90847EC0C5}" destId="{09F3059A-976D-42E6-BB26-E30747491BDB}" srcOrd="0" destOrd="0" presId="urn:microsoft.com/office/officeart/2005/8/layout/orgChart1"/>
    <dgm:cxn modelId="{01CEB6EA-DF52-4CE0-9171-636145E4BBA8}" type="presParOf" srcId="{09F3059A-976D-42E6-BB26-E30747491BDB}" destId="{A8EB9DA1-1289-451A-8A55-1B820C34A4C1}" srcOrd="0" destOrd="0" presId="urn:microsoft.com/office/officeart/2005/8/layout/orgChart1"/>
    <dgm:cxn modelId="{903D8918-78C8-40EB-9146-143D29F23A92}" type="presParOf" srcId="{09F3059A-976D-42E6-BB26-E30747491BDB}" destId="{1BCD1BBE-99A9-432C-A0A0-400BF56BF71E}" srcOrd="1" destOrd="0" presId="urn:microsoft.com/office/officeart/2005/8/layout/orgChart1"/>
    <dgm:cxn modelId="{B3DBC638-D991-4C0A-A71F-A51FA100ECE6}" type="presParOf" srcId="{9D47DA24-E7CA-4D71-8A62-FE90847EC0C5}" destId="{EE5CF591-FAF4-461C-9C6F-577681FDC0DB}" srcOrd="1" destOrd="0" presId="urn:microsoft.com/office/officeart/2005/8/layout/orgChart1"/>
    <dgm:cxn modelId="{266532D6-F191-4491-A913-232330D15F2B}" type="presParOf" srcId="{EE5CF591-FAF4-461C-9C6F-577681FDC0DB}" destId="{B75534E9-271D-4BE7-A9FE-073B31D201FB}" srcOrd="0" destOrd="0" presId="urn:microsoft.com/office/officeart/2005/8/layout/orgChart1"/>
    <dgm:cxn modelId="{B06776AA-1E01-4AF7-8ADA-EE5DB9EED486}" type="presParOf" srcId="{EE5CF591-FAF4-461C-9C6F-577681FDC0DB}" destId="{CD99F241-D0AD-4FB4-8A3E-4E4CD4B3E251}" srcOrd="1" destOrd="0" presId="urn:microsoft.com/office/officeart/2005/8/layout/orgChart1"/>
    <dgm:cxn modelId="{5A0C08E2-FE8E-4899-A914-10E830EDC9A1}" type="presParOf" srcId="{CD99F241-D0AD-4FB4-8A3E-4E4CD4B3E251}" destId="{06D876CA-77BA-4629-BF43-82F439058136}" srcOrd="0" destOrd="0" presId="urn:microsoft.com/office/officeart/2005/8/layout/orgChart1"/>
    <dgm:cxn modelId="{680E098C-520C-4D5A-BADE-143336B25A90}" type="presParOf" srcId="{06D876CA-77BA-4629-BF43-82F439058136}" destId="{213D1EF5-67FC-436D-B6DE-BBC9ABDFC62B}" srcOrd="0" destOrd="0" presId="urn:microsoft.com/office/officeart/2005/8/layout/orgChart1"/>
    <dgm:cxn modelId="{2FFE93E9-3FF2-4643-B925-402520A826CA}" type="presParOf" srcId="{06D876CA-77BA-4629-BF43-82F439058136}" destId="{C547EF57-441C-4A19-92FC-F88E4E35E8A5}" srcOrd="1" destOrd="0" presId="urn:microsoft.com/office/officeart/2005/8/layout/orgChart1"/>
    <dgm:cxn modelId="{45DC2FE8-6882-4F19-9529-4E57F0979A43}" type="presParOf" srcId="{CD99F241-D0AD-4FB4-8A3E-4E4CD4B3E251}" destId="{6CF143BA-A6BC-4BAF-9B4F-0B66957D9AF9}" srcOrd="1" destOrd="0" presId="urn:microsoft.com/office/officeart/2005/8/layout/orgChart1"/>
    <dgm:cxn modelId="{0ED802C6-D783-4A02-9FD3-A9F4A232D37F}" type="presParOf" srcId="{CD99F241-D0AD-4FB4-8A3E-4E4CD4B3E251}" destId="{BE76B108-94E4-47AB-ACB9-42B0F2473A85}" srcOrd="2" destOrd="0" presId="urn:microsoft.com/office/officeart/2005/8/layout/orgChart1"/>
    <dgm:cxn modelId="{A1C42A56-DEA2-43EA-99DF-84B9A8D20A3F}" type="presParOf" srcId="{9D47DA24-E7CA-4D71-8A62-FE90847EC0C5}" destId="{628DF54B-E940-4243-9E47-2CF26C568D18}" srcOrd="2" destOrd="0" presId="urn:microsoft.com/office/officeart/2005/8/layout/orgChart1"/>
    <dgm:cxn modelId="{BA51C94B-D7FB-47B0-8D8A-8515E834CE21}" type="presParOf" srcId="{89FD8BED-BB94-4713-9D76-3702ED5E186B}" destId="{6D81459D-6EE5-4469-AD39-5D5DBAFAD6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DF4C19-30B5-4149-9463-9FC67332694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94BF3505-AB6E-4E03-8BC4-4B441C98B54E}">
      <dgm:prSet phldrT="[Text]" custT="1"/>
      <dgm:spPr/>
      <dgm:t>
        <a:bodyPr/>
        <a:lstStyle/>
        <a:p>
          <a:r>
            <a:rPr lang="en-US" sz="1800" dirty="0"/>
            <a:t>Events</a:t>
          </a:r>
          <a:endParaRPr lang="en-SG" sz="2400" dirty="0"/>
        </a:p>
      </dgm:t>
    </dgm:pt>
    <dgm:pt modelId="{37450ED9-534A-477C-A973-5EC3E6304FF8}" type="parTrans" cxnId="{7A11B51E-B2AB-430B-8296-AF4345A78037}">
      <dgm:prSet/>
      <dgm:spPr/>
      <dgm:t>
        <a:bodyPr/>
        <a:lstStyle/>
        <a:p>
          <a:endParaRPr lang="en-SG"/>
        </a:p>
      </dgm:t>
    </dgm:pt>
    <dgm:pt modelId="{C047D844-A35E-4BBB-A9AD-302D1D70109B}" type="sibTrans" cxnId="{7A11B51E-B2AB-430B-8296-AF4345A78037}">
      <dgm:prSet/>
      <dgm:spPr/>
      <dgm:t>
        <a:bodyPr/>
        <a:lstStyle/>
        <a:p>
          <a:endParaRPr lang="en-SG"/>
        </a:p>
      </dgm:t>
    </dgm:pt>
    <dgm:pt modelId="{41D10DC5-EF0B-4E14-96D8-76CDFC837E80}">
      <dgm:prSet phldrT="[Text]" custT="1"/>
      <dgm:spPr/>
      <dgm:t>
        <a:bodyPr/>
        <a:lstStyle/>
        <a:p>
          <a:r>
            <a:rPr lang="en-US" sz="1400" dirty="0"/>
            <a:t>CSR POSB Passion Run for Kids</a:t>
          </a:r>
          <a:endParaRPr lang="en-SG" sz="1400" dirty="0"/>
        </a:p>
      </dgm:t>
    </dgm:pt>
    <dgm:pt modelId="{54C87BA3-7D82-4686-8F37-46343FDECC44}" type="parTrans" cxnId="{9F434541-2265-4772-94EC-9612ECA76C0F}">
      <dgm:prSet/>
      <dgm:spPr/>
      <dgm:t>
        <a:bodyPr/>
        <a:lstStyle/>
        <a:p>
          <a:endParaRPr lang="en-SG"/>
        </a:p>
      </dgm:t>
    </dgm:pt>
    <dgm:pt modelId="{8EAF7D6C-A651-4C2E-BBDE-7C02232CD43E}" type="sibTrans" cxnId="{9F434541-2265-4772-94EC-9612ECA76C0F}">
      <dgm:prSet/>
      <dgm:spPr/>
      <dgm:t>
        <a:bodyPr/>
        <a:lstStyle/>
        <a:p>
          <a:endParaRPr lang="en-SG"/>
        </a:p>
      </dgm:t>
    </dgm:pt>
    <dgm:pt modelId="{30EF50A6-FC53-4551-B6CB-1C91D74BF9A2}">
      <dgm:prSet phldrT="[Text]" custT="1"/>
      <dgm:spPr/>
      <dgm:t>
        <a:bodyPr/>
        <a:lstStyle/>
        <a:p>
          <a:r>
            <a:rPr lang="en-US" sz="1400" dirty="0"/>
            <a:t>GD Management </a:t>
          </a:r>
          <a:r>
            <a:rPr lang="en-US" sz="1400" dirty="0" err="1"/>
            <a:t>Carepack</a:t>
          </a:r>
          <a:endParaRPr lang="en-SG" sz="1400" dirty="0"/>
        </a:p>
      </dgm:t>
    </dgm:pt>
    <dgm:pt modelId="{A2B9F73A-77F3-44CF-901B-62711F532EC1}" type="parTrans" cxnId="{6C5B08DB-8A38-4C4D-A8A5-1BE72307A91B}">
      <dgm:prSet/>
      <dgm:spPr/>
      <dgm:t>
        <a:bodyPr/>
        <a:lstStyle/>
        <a:p>
          <a:endParaRPr lang="en-SG"/>
        </a:p>
      </dgm:t>
    </dgm:pt>
    <dgm:pt modelId="{87859F49-7E52-4C40-B176-EFEF50406C19}" type="sibTrans" cxnId="{6C5B08DB-8A38-4C4D-A8A5-1BE72307A91B}">
      <dgm:prSet/>
      <dgm:spPr/>
      <dgm:t>
        <a:bodyPr/>
        <a:lstStyle/>
        <a:p>
          <a:endParaRPr lang="en-SG"/>
        </a:p>
      </dgm:t>
    </dgm:pt>
    <dgm:pt modelId="{553FC421-1E61-4E48-BD06-F62C40B1C9B4}">
      <dgm:prSet phldrT="[Text]" custT="1"/>
      <dgm:spPr/>
      <dgm:t>
        <a:bodyPr/>
        <a:lstStyle/>
        <a:p>
          <a:r>
            <a:rPr lang="en-US" sz="1400" dirty="0"/>
            <a:t>International PM Day</a:t>
          </a:r>
          <a:endParaRPr lang="en-SG" sz="1400" dirty="0"/>
        </a:p>
      </dgm:t>
    </dgm:pt>
    <dgm:pt modelId="{1BA7FB1C-170D-4664-8392-17AA09CAFB2D}" type="parTrans" cxnId="{4EBA7E0F-2CE9-40FB-9AB4-242C283E21DC}">
      <dgm:prSet/>
      <dgm:spPr/>
      <dgm:t>
        <a:bodyPr/>
        <a:lstStyle/>
        <a:p>
          <a:endParaRPr lang="en-SG"/>
        </a:p>
      </dgm:t>
    </dgm:pt>
    <dgm:pt modelId="{9EDCC3D3-7506-460C-9FFB-CBCB5EB4DB01}" type="sibTrans" cxnId="{4EBA7E0F-2CE9-40FB-9AB4-242C283E21DC}">
      <dgm:prSet/>
      <dgm:spPr/>
      <dgm:t>
        <a:bodyPr/>
        <a:lstStyle/>
        <a:p>
          <a:endParaRPr lang="en-SG"/>
        </a:p>
      </dgm:t>
    </dgm:pt>
    <dgm:pt modelId="{8DB52D3A-DB7F-4A40-9EDD-5EB561AC5A3E}" type="pres">
      <dgm:prSet presAssocID="{E6DF4C19-30B5-4149-9463-9FC6733269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AF9685-CC28-4558-9123-24818B7D6270}" type="pres">
      <dgm:prSet presAssocID="{94BF3505-AB6E-4E03-8BC4-4B441C98B54E}" presName="hierRoot1" presStyleCnt="0">
        <dgm:presLayoutVars>
          <dgm:hierBranch val="init"/>
        </dgm:presLayoutVars>
      </dgm:prSet>
      <dgm:spPr/>
    </dgm:pt>
    <dgm:pt modelId="{843AE2F2-EFE0-48F3-B609-CE94EB2F9020}" type="pres">
      <dgm:prSet presAssocID="{94BF3505-AB6E-4E03-8BC4-4B441C98B54E}" presName="rootComposite1" presStyleCnt="0"/>
      <dgm:spPr/>
    </dgm:pt>
    <dgm:pt modelId="{6AFBB680-8B17-4C9D-A648-BE3B20550F6B}" type="pres">
      <dgm:prSet presAssocID="{94BF3505-AB6E-4E03-8BC4-4B441C98B54E}" presName="rootText1" presStyleLbl="node0" presStyleIdx="0" presStyleCnt="1" custLinFactNeighborX="0">
        <dgm:presLayoutVars>
          <dgm:chPref val="3"/>
        </dgm:presLayoutVars>
      </dgm:prSet>
      <dgm:spPr/>
    </dgm:pt>
    <dgm:pt modelId="{E9D8C631-3830-44B6-9BFC-06A3C3FE14FF}" type="pres">
      <dgm:prSet presAssocID="{94BF3505-AB6E-4E03-8BC4-4B441C98B54E}" presName="rootConnector1" presStyleLbl="node1" presStyleIdx="0" presStyleCnt="0"/>
      <dgm:spPr/>
    </dgm:pt>
    <dgm:pt modelId="{9CE35C7F-93C8-450C-A9FB-EF090DF01824}" type="pres">
      <dgm:prSet presAssocID="{94BF3505-AB6E-4E03-8BC4-4B441C98B54E}" presName="hierChild2" presStyleCnt="0"/>
      <dgm:spPr/>
    </dgm:pt>
    <dgm:pt modelId="{C45ED678-BAFD-4757-ABF5-A118B3F0A5D1}" type="pres">
      <dgm:prSet presAssocID="{54C87BA3-7D82-4686-8F37-46343FDECC44}" presName="Name37" presStyleLbl="parChTrans1D2" presStyleIdx="0" presStyleCnt="3"/>
      <dgm:spPr/>
    </dgm:pt>
    <dgm:pt modelId="{BA66AAC8-9480-4EB6-92BA-4E09F5DB389D}" type="pres">
      <dgm:prSet presAssocID="{41D10DC5-EF0B-4E14-96D8-76CDFC837E80}" presName="hierRoot2" presStyleCnt="0">
        <dgm:presLayoutVars>
          <dgm:hierBranch val="init"/>
        </dgm:presLayoutVars>
      </dgm:prSet>
      <dgm:spPr/>
    </dgm:pt>
    <dgm:pt modelId="{B284D2F9-E963-49D0-A555-1614D3659CF8}" type="pres">
      <dgm:prSet presAssocID="{41D10DC5-EF0B-4E14-96D8-76CDFC837E80}" presName="rootComposite" presStyleCnt="0"/>
      <dgm:spPr/>
    </dgm:pt>
    <dgm:pt modelId="{28633C2E-F158-4971-9CCF-C6793ACDA7A2}" type="pres">
      <dgm:prSet presAssocID="{41D10DC5-EF0B-4E14-96D8-76CDFC837E80}" presName="rootText" presStyleLbl="node2" presStyleIdx="0" presStyleCnt="3">
        <dgm:presLayoutVars>
          <dgm:chPref val="3"/>
        </dgm:presLayoutVars>
      </dgm:prSet>
      <dgm:spPr/>
    </dgm:pt>
    <dgm:pt modelId="{7D3AE1B4-E308-4EED-AC6D-A191DA5C357D}" type="pres">
      <dgm:prSet presAssocID="{41D10DC5-EF0B-4E14-96D8-76CDFC837E80}" presName="rootConnector" presStyleLbl="node2" presStyleIdx="0" presStyleCnt="3"/>
      <dgm:spPr/>
    </dgm:pt>
    <dgm:pt modelId="{DD92ACDF-DFDA-402F-A68C-4B920843C602}" type="pres">
      <dgm:prSet presAssocID="{41D10DC5-EF0B-4E14-96D8-76CDFC837E80}" presName="hierChild4" presStyleCnt="0"/>
      <dgm:spPr/>
    </dgm:pt>
    <dgm:pt modelId="{6AB2A582-E046-40F2-8D50-313F52B39C2C}" type="pres">
      <dgm:prSet presAssocID="{41D10DC5-EF0B-4E14-96D8-76CDFC837E80}" presName="hierChild5" presStyleCnt="0"/>
      <dgm:spPr/>
    </dgm:pt>
    <dgm:pt modelId="{C30A694F-E812-495E-830A-3E48770E587A}" type="pres">
      <dgm:prSet presAssocID="{A2B9F73A-77F3-44CF-901B-62711F532EC1}" presName="Name37" presStyleLbl="parChTrans1D2" presStyleIdx="1" presStyleCnt="3"/>
      <dgm:spPr/>
    </dgm:pt>
    <dgm:pt modelId="{29DB580A-03A2-4866-8A53-E93FFC34DBCD}" type="pres">
      <dgm:prSet presAssocID="{30EF50A6-FC53-4551-B6CB-1C91D74BF9A2}" presName="hierRoot2" presStyleCnt="0">
        <dgm:presLayoutVars>
          <dgm:hierBranch val="init"/>
        </dgm:presLayoutVars>
      </dgm:prSet>
      <dgm:spPr/>
    </dgm:pt>
    <dgm:pt modelId="{1788E623-687C-4F99-AAEC-D3FDE0BF1EDB}" type="pres">
      <dgm:prSet presAssocID="{30EF50A6-FC53-4551-B6CB-1C91D74BF9A2}" presName="rootComposite" presStyleCnt="0"/>
      <dgm:spPr/>
    </dgm:pt>
    <dgm:pt modelId="{2C40029C-A651-4A10-8837-64A6BBD98FFF}" type="pres">
      <dgm:prSet presAssocID="{30EF50A6-FC53-4551-B6CB-1C91D74BF9A2}" presName="rootText" presStyleLbl="node2" presStyleIdx="1" presStyleCnt="3">
        <dgm:presLayoutVars>
          <dgm:chPref val="3"/>
        </dgm:presLayoutVars>
      </dgm:prSet>
      <dgm:spPr/>
    </dgm:pt>
    <dgm:pt modelId="{B51BAE8E-68B2-466B-9BD4-1A5B227DDAF8}" type="pres">
      <dgm:prSet presAssocID="{30EF50A6-FC53-4551-B6CB-1C91D74BF9A2}" presName="rootConnector" presStyleLbl="node2" presStyleIdx="1" presStyleCnt="3"/>
      <dgm:spPr/>
    </dgm:pt>
    <dgm:pt modelId="{624BBD26-2BF6-4517-A80A-7FED94228CC2}" type="pres">
      <dgm:prSet presAssocID="{30EF50A6-FC53-4551-B6CB-1C91D74BF9A2}" presName="hierChild4" presStyleCnt="0"/>
      <dgm:spPr/>
    </dgm:pt>
    <dgm:pt modelId="{3C7D80CB-897C-4CF5-83F9-65C902AD1C56}" type="pres">
      <dgm:prSet presAssocID="{30EF50A6-FC53-4551-B6CB-1C91D74BF9A2}" presName="hierChild5" presStyleCnt="0"/>
      <dgm:spPr/>
    </dgm:pt>
    <dgm:pt modelId="{DC489A9A-8B8C-4795-BE49-8459D56ADCFA}" type="pres">
      <dgm:prSet presAssocID="{1BA7FB1C-170D-4664-8392-17AA09CAFB2D}" presName="Name37" presStyleLbl="parChTrans1D2" presStyleIdx="2" presStyleCnt="3"/>
      <dgm:spPr/>
    </dgm:pt>
    <dgm:pt modelId="{56CECCA7-CD12-46ED-B109-F3E99931CFBE}" type="pres">
      <dgm:prSet presAssocID="{553FC421-1E61-4E48-BD06-F62C40B1C9B4}" presName="hierRoot2" presStyleCnt="0">
        <dgm:presLayoutVars>
          <dgm:hierBranch val="init"/>
        </dgm:presLayoutVars>
      </dgm:prSet>
      <dgm:spPr/>
    </dgm:pt>
    <dgm:pt modelId="{E3488EBE-C0F2-46F4-9918-B7B4B1CC5EDF}" type="pres">
      <dgm:prSet presAssocID="{553FC421-1E61-4E48-BD06-F62C40B1C9B4}" presName="rootComposite" presStyleCnt="0"/>
      <dgm:spPr/>
    </dgm:pt>
    <dgm:pt modelId="{2E60E5EE-F10A-4E44-B89B-AA0E96A412D3}" type="pres">
      <dgm:prSet presAssocID="{553FC421-1E61-4E48-BD06-F62C40B1C9B4}" presName="rootText" presStyleLbl="node2" presStyleIdx="2" presStyleCnt="3">
        <dgm:presLayoutVars>
          <dgm:chPref val="3"/>
        </dgm:presLayoutVars>
      </dgm:prSet>
      <dgm:spPr/>
    </dgm:pt>
    <dgm:pt modelId="{785487E0-CD8D-4AAD-A32A-C168B022CD2E}" type="pres">
      <dgm:prSet presAssocID="{553FC421-1E61-4E48-BD06-F62C40B1C9B4}" presName="rootConnector" presStyleLbl="node2" presStyleIdx="2" presStyleCnt="3"/>
      <dgm:spPr/>
    </dgm:pt>
    <dgm:pt modelId="{0163E691-AA9F-43BC-ABF4-C9CB12945009}" type="pres">
      <dgm:prSet presAssocID="{553FC421-1E61-4E48-BD06-F62C40B1C9B4}" presName="hierChild4" presStyleCnt="0"/>
      <dgm:spPr/>
    </dgm:pt>
    <dgm:pt modelId="{9F262EE1-979E-492F-AC64-1A8B64B6FA01}" type="pres">
      <dgm:prSet presAssocID="{553FC421-1E61-4E48-BD06-F62C40B1C9B4}" presName="hierChild5" presStyleCnt="0"/>
      <dgm:spPr/>
    </dgm:pt>
    <dgm:pt modelId="{B3249439-D7DA-4CAE-B5BB-2D1102A758C8}" type="pres">
      <dgm:prSet presAssocID="{94BF3505-AB6E-4E03-8BC4-4B441C98B54E}" presName="hierChild3" presStyleCnt="0"/>
      <dgm:spPr/>
    </dgm:pt>
  </dgm:ptLst>
  <dgm:cxnLst>
    <dgm:cxn modelId="{7B3E0B0F-C340-4C8F-86B9-32074153C73C}" type="presOf" srcId="{41D10DC5-EF0B-4E14-96D8-76CDFC837E80}" destId="{28633C2E-F158-4971-9CCF-C6793ACDA7A2}" srcOrd="0" destOrd="0" presId="urn:microsoft.com/office/officeart/2005/8/layout/orgChart1"/>
    <dgm:cxn modelId="{4EBA7E0F-2CE9-40FB-9AB4-242C283E21DC}" srcId="{94BF3505-AB6E-4E03-8BC4-4B441C98B54E}" destId="{553FC421-1E61-4E48-BD06-F62C40B1C9B4}" srcOrd="2" destOrd="0" parTransId="{1BA7FB1C-170D-4664-8392-17AA09CAFB2D}" sibTransId="{9EDCC3D3-7506-460C-9FFB-CBCB5EB4DB01}"/>
    <dgm:cxn modelId="{BC0E3A1E-9619-4960-94D0-D7DC12CE816C}" type="presOf" srcId="{94BF3505-AB6E-4E03-8BC4-4B441C98B54E}" destId="{6AFBB680-8B17-4C9D-A648-BE3B20550F6B}" srcOrd="0" destOrd="0" presId="urn:microsoft.com/office/officeart/2005/8/layout/orgChart1"/>
    <dgm:cxn modelId="{7A11B51E-B2AB-430B-8296-AF4345A78037}" srcId="{E6DF4C19-30B5-4149-9463-9FC673326948}" destId="{94BF3505-AB6E-4E03-8BC4-4B441C98B54E}" srcOrd="0" destOrd="0" parTransId="{37450ED9-534A-477C-A973-5EC3E6304FF8}" sibTransId="{C047D844-A35E-4BBB-A9AD-302D1D70109B}"/>
    <dgm:cxn modelId="{00528824-C280-4DBD-AFF2-3B88A061BFD8}" type="presOf" srcId="{1BA7FB1C-170D-4664-8392-17AA09CAFB2D}" destId="{DC489A9A-8B8C-4795-BE49-8459D56ADCFA}" srcOrd="0" destOrd="0" presId="urn:microsoft.com/office/officeart/2005/8/layout/orgChart1"/>
    <dgm:cxn modelId="{A6C03638-0925-4A10-A37C-FF77789AFCDF}" type="presOf" srcId="{30EF50A6-FC53-4551-B6CB-1C91D74BF9A2}" destId="{B51BAE8E-68B2-466B-9BD4-1A5B227DDAF8}" srcOrd="1" destOrd="0" presId="urn:microsoft.com/office/officeart/2005/8/layout/orgChart1"/>
    <dgm:cxn modelId="{33B8013D-B8A9-41A2-9AD2-7E8B0936E304}" type="presOf" srcId="{E6DF4C19-30B5-4149-9463-9FC673326948}" destId="{8DB52D3A-DB7F-4A40-9EDD-5EB561AC5A3E}" srcOrd="0" destOrd="0" presId="urn:microsoft.com/office/officeart/2005/8/layout/orgChart1"/>
    <dgm:cxn modelId="{9F434541-2265-4772-94EC-9612ECA76C0F}" srcId="{94BF3505-AB6E-4E03-8BC4-4B441C98B54E}" destId="{41D10DC5-EF0B-4E14-96D8-76CDFC837E80}" srcOrd="0" destOrd="0" parTransId="{54C87BA3-7D82-4686-8F37-46343FDECC44}" sibTransId="{8EAF7D6C-A651-4C2E-BBDE-7C02232CD43E}"/>
    <dgm:cxn modelId="{3316F759-1795-409C-858D-DC4FB2FF66B2}" type="presOf" srcId="{A2B9F73A-77F3-44CF-901B-62711F532EC1}" destId="{C30A694F-E812-495E-830A-3E48770E587A}" srcOrd="0" destOrd="0" presId="urn:microsoft.com/office/officeart/2005/8/layout/orgChart1"/>
    <dgm:cxn modelId="{BF9155AB-BC72-4797-A3E9-7EFB2255B15D}" type="presOf" srcId="{54C87BA3-7D82-4686-8F37-46343FDECC44}" destId="{C45ED678-BAFD-4757-ABF5-A118B3F0A5D1}" srcOrd="0" destOrd="0" presId="urn:microsoft.com/office/officeart/2005/8/layout/orgChart1"/>
    <dgm:cxn modelId="{6F4AB7BB-8B4C-429F-A0F2-E1B822E0A843}" type="presOf" srcId="{94BF3505-AB6E-4E03-8BC4-4B441C98B54E}" destId="{E9D8C631-3830-44B6-9BFC-06A3C3FE14FF}" srcOrd="1" destOrd="0" presId="urn:microsoft.com/office/officeart/2005/8/layout/orgChart1"/>
    <dgm:cxn modelId="{802A10BF-FBF4-4547-AF25-1BACFF581FCA}" type="presOf" srcId="{30EF50A6-FC53-4551-B6CB-1C91D74BF9A2}" destId="{2C40029C-A651-4A10-8837-64A6BBD98FFF}" srcOrd="0" destOrd="0" presId="urn:microsoft.com/office/officeart/2005/8/layout/orgChart1"/>
    <dgm:cxn modelId="{6C5B08DB-8A38-4C4D-A8A5-1BE72307A91B}" srcId="{94BF3505-AB6E-4E03-8BC4-4B441C98B54E}" destId="{30EF50A6-FC53-4551-B6CB-1C91D74BF9A2}" srcOrd="1" destOrd="0" parTransId="{A2B9F73A-77F3-44CF-901B-62711F532EC1}" sibTransId="{87859F49-7E52-4C40-B176-EFEF50406C19}"/>
    <dgm:cxn modelId="{2BEF57DD-8058-479B-9202-FD94803CE389}" type="presOf" srcId="{553FC421-1E61-4E48-BD06-F62C40B1C9B4}" destId="{785487E0-CD8D-4AAD-A32A-C168B022CD2E}" srcOrd="1" destOrd="0" presId="urn:microsoft.com/office/officeart/2005/8/layout/orgChart1"/>
    <dgm:cxn modelId="{83D9E0E5-E8BB-452A-8D2A-AB4A037C5CAC}" type="presOf" srcId="{553FC421-1E61-4E48-BD06-F62C40B1C9B4}" destId="{2E60E5EE-F10A-4E44-B89B-AA0E96A412D3}" srcOrd="0" destOrd="0" presId="urn:microsoft.com/office/officeart/2005/8/layout/orgChart1"/>
    <dgm:cxn modelId="{28DCA4F4-914B-4B26-B441-7858637AC233}" type="presOf" srcId="{41D10DC5-EF0B-4E14-96D8-76CDFC837E80}" destId="{7D3AE1B4-E308-4EED-AC6D-A191DA5C357D}" srcOrd="1" destOrd="0" presId="urn:microsoft.com/office/officeart/2005/8/layout/orgChart1"/>
    <dgm:cxn modelId="{D564569C-549B-4687-80D2-8B8F71188851}" type="presParOf" srcId="{8DB52D3A-DB7F-4A40-9EDD-5EB561AC5A3E}" destId="{76AF9685-CC28-4558-9123-24818B7D6270}" srcOrd="0" destOrd="0" presId="urn:microsoft.com/office/officeart/2005/8/layout/orgChart1"/>
    <dgm:cxn modelId="{7E81E3A5-7376-47A2-8847-F80A88A72ADD}" type="presParOf" srcId="{76AF9685-CC28-4558-9123-24818B7D6270}" destId="{843AE2F2-EFE0-48F3-B609-CE94EB2F9020}" srcOrd="0" destOrd="0" presId="urn:microsoft.com/office/officeart/2005/8/layout/orgChart1"/>
    <dgm:cxn modelId="{D4264E14-2217-41D8-8BA6-4D17AD4BED46}" type="presParOf" srcId="{843AE2F2-EFE0-48F3-B609-CE94EB2F9020}" destId="{6AFBB680-8B17-4C9D-A648-BE3B20550F6B}" srcOrd="0" destOrd="0" presId="urn:microsoft.com/office/officeart/2005/8/layout/orgChart1"/>
    <dgm:cxn modelId="{6CF90925-0826-4A58-8EA1-DB60659575BF}" type="presParOf" srcId="{843AE2F2-EFE0-48F3-B609-CE94EB2F9020}" destId="{E9D8C631-3830-44B6-9BFC-06A3C3FE14FF}" srcOrd="1" destOrd="0" presId="urn:microsoft.com/office/officeart/2005/8/layout/orgChart1"/>
    <dgm:cxn modelId="{243FE2DF-4000-4752-8A5F-9B84E61BBDFE}" type="presParOf" srcId="{76AF9685-CC28-4558-9123-24818B7D6270}" destId="{9CE35C7F-93C8-450C-A9FB-EF090DF01824}" srcOrd="1" destOrd="0" presId="urn:microsoft.com/office/officeart/2005/8/layout/orgChart1"/>
    <dgm:cxn modelId="{3FD886D8-3450-4E0D-8477-DB47EBE86699}" type="presParOf" srcId="{9CE35C7F-93C8-450C-A9FB-EF090DF01824}" destId="{C45ED678-BAFD-4757-ABF5-A118B3F0A5D1}" srcOrd="0" destOrd="0" presId="urn:microsoft.com/office/officeart/2005/8/layout/orgChart1"/>
    <dgm:cxn modelId="{DC56D57B-E95D-40B4-8057-3498A6FEB8AF}" type="presParOf" srcId="{9CE35C7F-93C8-450C-A9FB-EF090DF01824}" destId="{BA66AAC8-9480-4EB6-92BA-4E09F5DB389D}" srcOrd="1" destOrd="0" presId="urn:microsoft.com/office/officeart/2005/8/layout/orgChart1"/>
    <dgm:cxn modelId="{B5AAE3E7-FE0A-46AF-908F-DEA83592AD1C}" type="presParOf" srcId="{BA66AAC8-9480-4EB6-92BA-4E09F5DB389D}" destId="{B284D2F9-E963-49D0-A555-1614D3659CF8}" srcOrd="0" destOrd="0" presId="urn:microsoft.com/office/officeart/2005/8/layout/orgChart1"/>
    <dgm:cxn modelId="{4AC225F0-4B44-490D-BD96-F4A1906F25A0}" type="presParOf" srcId="{B284D2F9-E963-49D0-A555-1614D3659CF8}" destId="{28633C2E-F158-4971-9CCF-C6793ACDA7A2}" srcOrd="0" destOrd="0" presId="urn:microsoft.com/office/officeart/2005/8/layout/orgChart1"/>
    <dgm:cxn modelId="{0EFAC05F-B77C-4E75-9765-6BB9827C60D8}" type="presParOf" srcId="{B284D2F9-E963-49D0-A555-1614D3659CF8}" destId="{7D3AE1B4-E308-4EED-AC6D-A191DA5C357D}" srcOrd="1" destOrd="0" presId="urn:microsoft.com/office/officeart/2005/8/layout/orgChart1"/>
    <dgm:cxn modelId="{AC61470A-C55B-408A-8AC7-74B4270A4386}" type="presParOf" srcId="{BA66AAC8-9480-4EB6-92BA-4E09F5DB389D}" destId="{DD92ACDF-DFDA-402F-A68C-4B920843C602}" srcOrd="1" destOrd="0" presId="urn:microsoft.com/office/officeart/2005/8/layout/orgChart1"/>
    <dgm:cxn modelId="{8BDF59C3-5612-4064-8C3F-B3AAE420754D}" type="presParOf" srcId="{BA66AAC8-9480-4EB6-92BA-4E09F5DB389D}" destId="{6AB2A582-E046-40F2-8D50-313F52B39C2C}" srcOrd="2" destOrd="0" presId="urn:microsoft.com/office/officeart/2005/8/layout/orgChart1"/>
    <dgm:cxn modelId="{BAE23863-5789-4DDF-8F79-D5BF6774DB0A}" type="presParOf" srcId="{9CE35C7F-93C8-450C-A9FB-EF090DF01824}" destId="{C30A694F-E812-495E-830A-3E48770E587A}" srcOrd="2" destOrd="0" presId="urn:microsoft.com/office/officeart/2005/8/layout/orgChart1"/>
    <dgm:cxn modelId="{8798DE26-E5C7-4E5C-9BC5-BAF62F3C15B0}" type="presParOf" srcId="{9CE35C7F-93C8-450C-A9FB-EF090DF01824}" destId="{29DB580A-03A2-4866-8A53-E93FFC34DBCD}" srcOrd="3" destOrd="0" presId="urn:microsoft.com/office/officeart/2005/8/layout/orgChart1"/>
    <dgm:cxn modelId="{92F10AC5-E157-4716-A64F-1FE87173B827}" type="presParOf" srcId="{29DB580A-03A2-4866-8A53-E93FFC34DBCD}" destId="{1788E623-687C-4F99-AAEC-D3FDE0BF1EDB}" srcOrd="0" destOrd="0" presId="urn:microsoft.com/office/officeart/2005/8/layout/orgChart1"/>
    <dgm:cxn modelId="{93BD1B4D-5B93-49E3-AA8D-CB0CCDBCCFDE}" type="presParOf" srcId="{1788E623-687C-4F99-AAEC-D3FDE0BF1EDB}" destId="{2C40029C-A651-4A10-8837-64A6BBD98FFF}" srcOrd="0" destOrd="0" presId="urn:microsoft.com/office/officeart/2005/8/layout/orgChart1"/>
    <dgm:cxn modelId="{923A3536-982D-481E-9281-CC47A9518CA8}" type="presParOf" srcId="{1788E623-687C-4F99-AAEC-D3FDE0BF1EDB}" destId="{B51BAE8E-68B2-466B-9BD4-1A5B227DDAF8}" srcOrd="1" destOrd="0" presId="urn:microsoft.com/office/officeart/2005/8/layout/orgChart1"/>
    <dgm:cxn modelId="{9EBFAFAF-4901-445B-9743-FE39723610FF}" type="presParOf" srcId="{29DB580A-03A2-4866-8A53-E93FFC34DBCD}" destId="{624BBD26-2BF6-4517-A80A-7FED94228CC2}" srcOrd="1" destOrd="0" presId="urn:microsoft.com/office/officeart/2005/8/layout/orgChart1"/>
    <dgm:cxn modelId="{710CF308-398B-4970-96BD-DD4977F3090D}" type="presParOf" srcId="{29DB580A-03A2-4866-8A53-E93FFC34DBCD}" destId="{3C7D80CB-897C-4CF5-83F9-65C902AD1C56}" srcOrd="2" destOrd="0" presId="urn:microsoft.com/office/officeart/2005/8/layout/orgChart1"/>
    <dgm:cxn modelId="{A83074FA-C7F5-493A-9943-4907DA3D39B3}" type="presParOf" srcId="{9CE35C7F-93C8-450C-A9FB-EF090DF01824}" destId="{DC489A9A-8B8C-4795-BE49-8459D56ADCFA}" srcOrd="4" destOrd="0" presId="urn:microsoft.com/office/officeart/2005/8/layout/orgChart1"/>
    <dgm:cxn modelId="{8D00002C-FF4B-4CA0-8731-CD4862E783C6}" type="presParOf" srcId="{9CE35C7F-93C8-450C-A9FB-EF090DF01824}" destId="{56CECCA7-CD12-46ED-B109-F3E99931CFBE}" srcOrd="5" destOrd="0" presId="urn:microsoft.com/office/officeart/2005/8/layout/orgChart1"/>
    <dgm:cxn modelId="{E1EB5556-BDDE-4B20-ABF4-BD453CF0424D}" type="presParOf" srcId="{56CECCA7-CD12-46ED-B109-F3E99931CFBE}" destId="{E3488EBE-C0F2-46F4-9918-B7B4B1CC5EDF}" srcOrd="0" destOrd="0" presId="urn:microsoft.com/office/officeart/2005/8/layout/orgChart1"/>
    <dgm:cxn modelId="{7FB894F5-F6B5-4201-B5D6-668FCD62A95F}" type="presParOf" srcId="{E3488EBE-C0F2-46F4-9918-B7B4B1CC5EDF}" destId="{2E60E5EE-F10A-4E44-B89B-AA0E96A412D3}" srcOrd="0" destOrd="0" presId="urn:microsoft.com/office/officeart/2005/8/layout/orgChart1"/>
    <dgm:cxn modelId="{274B26E9-7093-4EE0-8E8E-75DA329B7A24}" type="presParOf" srcId="{E3488EBE-C0F2-46F4-9918-B7B4B1CC5EDF}" destId="{785487E0-CD8D-4AAD-A32A-C168B022CD2E}" srcOrd="1" destOrd="0" presId="urn:microsoft.com/office/officeart/2005/8/layout/orgChart1"/>
    <dgm:cxn modelId="{B27FA011-DEB1-445C-BA36-4464B1787C58}" type="presParOf" srcId="{56CECCA7-CD12-46ED-B109-F3E99931CFBE}" destId="{0163E691-AA9F-43BC-ABF4-C9CB12945009}" srcOrd="1" destOrd="0" presId="urn:microsoft.com/office/officeart/2005/8/layout/orgChart1"/>
    <dgm:cxn modelId="{74D28E60-74D4-49E3-B284-99305DEFAEFD}" type="presParOf" srcId="{56CECCA7-CD12-46ED-B109-F3E99931CFBE}" destId="{9F262EE1-979E-492F-AC64-1A8B64B6FA01}" srcOrd="2" destOrd="0" presId="urn:microsoft.com/office/officeart/2005/8/layout/orgChart1"/>
    <dgm:cxn modelId="{4F085478-6B7E-43BB-BA7B-EC7DAAE016AE}" type="presParOf" srcId="{76AF9685-CC28-4558-9123-24818B7D6270}" destId="{B3249439-D7DA-4CAE-B5BB-2D1102A758C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DF8BD1-835A-4099-A5B4-FE4B5EBD6167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0BB7F9CE-D03E-4EFC-B3D2-1B06BFBD81A7}">
      <dgm:prSet phldrT="[Text]"/>
      <dgm:spPr/>
      <dgm:t>
        <a:bodyPr/>
        <a:lstStyle/>
        <a:p>
          <a:r>
            <a:rPr lang="en-US" dirty="0"/>
            <a:t>Work Ethics</a:t>
          </a:r>
          <a:endParaRPr lang="en-SG" dirty="0"/>
        </a:p>
      </dgm:t>
    </dgm:pt>
    <dgm:pt modelId="{BB4270A4-A3CB-45F0-9FF6-CC4A34C6EE85}" type="parTrans" cxnId="{CDC772CF-639B-4FDD-9F73-E42EF22AD17B}">
      <dgm:prSet/>
      <dgm:spPr/>
      <dgm:t>
        <a:bodyPr/>
        <a:lstStyle/>
        <a:p>
          <a:endParaRPr lang="en-SG"/>
        </a:p>
      </dgm:t>
    </dgm:pt>
    <dgm:pt modelId="{D3AC8F10-A561-449A-82F2-AF090D3238F7}" type="sibTrans" cxnId="{CDC772CF-639B-4FDD-9F73-E42EF22AD17B}">
      <dgm:prSet/>
      <dgm:spPr/>
      <dgm:t>
        <a:bodyPr/>
        <a:lstStyle/>
        <a:p>
          <a:endParaRPr lang="en-SG"/>
        </a:p>
      </dgm:t>
    </dgm:pt>
    <dgm:pt modelId="{0604EE0D-2CD9-45B7-9767-F3D8E9766E0A}">
      <dgm:prSet phldrT="[Text]"/>
      <dgm:spPr/>
      <dgm:t>
        <a:bodyPr/>
        <a:lstStyle/>
        <a:p>
          <a:r>
            <a:rPr lang="en-US" dirty="0"/>
            <a:t>Technical Skills</a:t>
          </a:r>
          <a:endParaRPr lang="en-SG" dirty="0"/>
        </a:p>
      </dgm:t>
    </dgm:pt>
    <dgm:pt modelId="{5027B872-C1FA-405A-8675-3A97ED7D0B13}" type="parTrans" cxnId="{654AD3B2-7036-42C5-9B40-446617AEC529}">
      <dgm:prSet/>
      <dgm:spPr/>
      <dgm:t>
        <a:bodyPr/>
        <a:lstStyle/>
        <a:p>
          <a:endParaRPr lang="en-SG"/>
        </a:p>
      </dgm:t>
    </dgm:pt>
    <dgm:pt modelId="{47C2C0D3-EC33-430F-BF47-FBDC4D17EC6B}" type="sibTrans" cxnId="{654AD3B2-7036-42C5-9B40-446617AEC529}">
      <dgm:prSet/>
      <dgm:spPr/>
      <dgm:t>
        <a:bodyPr/>
        <a:lstStyle/>
        <a:p>
          <a:endParaRPr lang="en-SG"/>
        </a:p>
      </dgm:t>
    </dgm:pt>
    <dgm:pt modelId="{3324C53F-1EB7-4E82-A05A-4EBB6D2BC487}">
      <dgm:prSet phldrT="[Text]"/>
      <dgm:spPr/>
      <dgm:t>
        <a:bodyPr/>
        <a:lstStyle/>
        <a:p>
          <a:r>
            <a:rPr lang="en-US" dirty="0"/>
            <a:t>Organizational Skills</a:t>
          </a:r>
          <a:endParaRPr lang="en-SG" dirty="0"/>
        </a:p>
      </dgm:t>
    </dgm:pt>
    <dgm:pt modelId="{BA426B44-179A-414F-8AA9-77306C0D2B94}" type="parTrans" cxnId="{4284AE0A-F31E-4ED7-8A8E-9BB4E1273C2E}">
      <dgm:prSet/>
      <dgm:spPr/>
      <dgm:t>
        <a:bodyPr/>
        <a:lstStyle/>
        <a:p>
          <a:endParaRPr lang="en-SG"/>
        </a:p>
      </dgm:t>
    </dgm:pt>
    <dgm:pt modelId="{BD3A5C57-2C3D-45F5-A0B6-CC5FE0F238E5}" type="sibTrans" cxnId="{4284AE0A-F31E-4ED7-8A8E-9BB4E1273C2E}">
      <dgm:prSet/>
      <dgm:spPr/>
      <dgm:t>
        <a:bodyPr/>
        <a:lstStyle/>
        <a:p>
          <a:endParaRPr lang="en-SG"/>
        </a:p>
      </dgm:t>
    </dgm:pt>
    <dgm:pt modelId="{9BF844DA-EAB1-4624-B7BD-C952F3D672B9}">
      <dgm:prSet phldrT="[Text]"/>
      <dgm:spPr/>
      <dgm:t>
        <a:bodyPr/>
        <a:lstStyle/>
        <a:p>
          <a:r>
            <a:rPr lang="en-US" dirty="0"/>
            <a:t>Planning</a:t>
          </a:r>
          <a:endParaRPr lang="en-SG" dirty="0"/>
        </a:p>
      </dgm:t>
    </dgm:pt>
    <dgm:pt modelId="{BEB38102-E0F1-40A3-A04F-9D077DBBE62B}" type="parTrans" cxnId="{722FE801-05D0-4E6A-8416-F7A8AF204291}">
      <dgm:prSet/>
      <dgm:spPr/>
      <dgm:t>
        <a:bodyPr/>
        <a:lstStyle/>
        <a:p>
          <a:endParaRPr lang="en-SG"/>
        </a:p>
      </dgm:t>
    </dgm:pt>
    <dgm:pt modelId="{50F6DB04-B42F-4FF9-9F82-81E5C9C4981A}" type="sibTrans" cxnId="{722FE801-05D0-4E6A-8416-F7A8AF204291}">
      <dgm:prSet/>
      <dgm:spPr/>
      <dgm:t>
        <a:bodyPr/>
        <a:lstStyle/>
        <a:p>
          <a:endParaRPr lang="en-SG"/>
        </a:p>
      </dgm:t>
    </dgm:pt>
    <dgm:pt modelId="{A82CA79D-F375-45C0-BD5C-7AB9263E31F1}">
      <dgm:prSet phldrT="[Text]"/>
      <dgm:spPr/>
      <dgm:t>
        <a:bodyPr/>
        <a:lstStyle/>
        <a:p>
          <a:r>
            <a:rPr lang="en-US" dirty="0"/>
            <a:t>Time Management</a:t>
          </a:r>
          <a:endParaRPr lang="en-SG" dirty="0"/>
        </a:p>
      </dgm:t>
    </dgm:pt>
    <dgm:pt modelId="{C81E8B3A-DFB9-472C-BFF5-0A5DFB4E2A99}" type="parTrans" cxnId="{F2E8AE76-9593-4A08-925E-627021FFEFAE}">
      <dgm:prSet/>
      <dgm:spPr/>
      <dgm:t>
        <a:bodyPr/>
        <a:lstStyle/>
        <a:p>
          <a:endParaRPr lang="en-SG"/>
        </a:p>
      </dgm:t>
    </dgm:pt>
    <dgm:pt modelId="{7E625662-C059-47E7-8832-C478A47E2AB4}" type="sibTrans" cxnId="{F2E8AE76-9593-4A08-925E-627021FFEFAE}">
      <dgm:prSet/>
      <dgm:spPr/>
      <dgm:t>
        <a:bodyPr/>
        <a:lstStyle/>
        <a:p>
          <a:endParaRPr lang="en-SG"/>
        </a:p>
      </dgm:t>
    </dgm:pt>
    <dgm:pt modelId="{27D9D90D-B49D-4522-834A-948A1D95E457}">
      <dgm:prSet phldrT="[Text]"/>
      <dgm:spPr/>
      <dgm:t>
        <a:bodyPr/>
        <a:lstStyle/>
        <a:p>
          <a:r>
            <a:rPr lang="en-US" dirty="0"/>
            <a:t>Software Knowledge</a:t>
          </a:r>
          <a:endParaRPr lang="en-SG" dirty="0"/>
        </a:p>
      </dgm:t>
    </dgm:pt>
    <dgm:pt modelId="{DAE15519-47B7-40E9-A388-5FA4E19BE843}" type="parTrans" cxnId="{42809B63-AEB9-411A-9176-77B611A67746}">
      <dgm:prSet/>
      <dgm:spPr/>
      <dgm:t>
        <a:bodyPr/>
        <a:lstStyle/>
        <a:p>
          <a:endParaRPr lang="en-SG"/>
        </a:p>
      </dgm:t>
    </dgm:pt>
    <dgm:pt modelId="{95D37DDB-2E9D-45C1-8684-599DA11180A9}" type="sibTrans" cxnId="{42809B63-AEB9-411A-9176-77B611A67746}">
      <dgm:prSet/>
      <dgm:spPr/>
      <dgm:t>
        <a:bodyPr/>
        <a:lstStyle/>
        <a:p>
          <a:endParaRPr lang="en-SG"/>
        </a:p>
      </dgm:t>
    </dgm:pt>
    <dgm:pt modelId="{FA881A1A-C559-4014-8C5C-DFB27EA6ABCF}">
      <dgm:prSet phldrT="[Text]"/>
      <dgm:spPr/>
      <dgm:t>
        <a:bodyPr/>
        <a:lstStyle/>
        <a:p>
          <a:r>
            <a:rPr lang="en-US" dirty="0"/>
            <a:t>Coding Languages</a:t>
          </a:r>
          <a:endParaRPr lang="en-SG" dirty="0"/>
        </a:p>
      </dgm:t>
    </dgm:pt>
    <dgm:pt modelId="{9C4E2149-1C3A-466C-A2F8-9E7B23A48944}" type="parTrans" cxnId="{23083F1D-2FB7-4854-B2A6-45C226C8C5C9}">
      <dgm:prSet/>
      <dgm:spPr/>
      <dgm:t>
        <a:bodyPr/>
        <a:lstStyle/>
        <a:p>
          <a:endParaRPr lang="en-SG"/>
        </a:p>
      </dgm:t>
    </dgm:pt>
    <dgm:pt modelId="{55E86A91-5411-4DD7-A201-FB9C24FE9398}" type="sibTrans" cxnId="{23083F1D-2FB7-4854-B2A6-45C226C8C5C9}">
      <dgm:prSet/>
      <dgm:spPr/>
      <dgm:t>
        <a:bodyPr/>
        <a:lstStyle/>
        <a:p>
          <a:endParaRPr lang="en-SG"/>
        </a:p>
      </dgm:t>
    </dgm:pt>
    <dgm:pt modelId="{0AA27AF8-E4CA-4E02-A0E5-FFBB7C1EEF9D}">
      <dgm:prSet phldrT="[Text]"/>
      <dgm:spPr/>
      <dgm:t>
        <a:bodyPr/>
        <a:lstStyle/>
        <a:p>
          <a:r>
            <a:rPr lang="en-US" dirty="0"/>
            <a:t>Trouble Shooting</a:t>
          </a:r>
          <a:endParaRPr lang="en-SG" dirty="0"/>
        </a:p>
      </dgm:t>
    </dgm:pt>
    <dgm:pt modelId="{AC725B4F-4499-4112-A7C9-4EAF915CA101}" type="parTrans" cxnId="{C83798DC-B8D7-4FFF-82F5-5FFCAC57F9EC}">
      <dgm:prSet/>
      <dgm:spPr/>
      <dgm:t>
        <a:bodyPr/>
        <a:lstStyle/>
        <a:p>
          <a:endParaRPr lang="en-SG"/>
        </a:p>
      </dgm:t>
    </dgm:pt>
    <dgm:pt modelId="{52C7704B-158F-4BDD-949E-388B0DAF2126}" type="sibTrans" cxnId="{C83798DC-B8D7-4FFF-82F5-5FFCAC57F9EC}">
      <dgm:prSet/>
      <dgm:spPr/>
      <dgm:t>
        <a:bodyPr/>
        <a:lstStyle/>
        <a:p>
          <a:endParaRPr lang="en-SG"/>
        </a:p>
      </dgm:t>
    </dgm:pt>
    <dgm:pt modelId="{F849B83F-361E-4B46-A6B2-5A50C2D4B340}">
      <dgm:prSet phldrT="[Text]"/>
      <dgm:spPr/>
      <dgm:t>
        <a:bodyPr/>
        <a:lstStyle/>
        <a:p>
          <a:r>
            <a:rPr lang="en-US" dirty="0"/>
            <a:t>Adaptability Skills</a:t>
          </a:r>
          <a:endParaRPr lang="en-SG" dirty="0"/>
        </a:p>
      </dgm:t>
    </dgm:pt>
    <dgm:pt modelId="{83345CA1-5888-48C6-B9C7-378ACBBA4BAD}" type="parTrans" cxnId="{9C938ABC-B543-4AE6-B6ED-751E2C7DC9AA}">
      <dgm:prSet/>
      <dgm:spPr/>
      <dgm:t>
        <a:bodyPr/>
        <a:lstStyle/>
        <a:p>
          <a:endParaRPr lang="en-SG"/>
        </a:p>
      </dgm:t>
    </dgm:pt>
    <dgm:pt modelId="{3A13C8C1-0D49-44DB-9F1A-704A187B31F7}" type="sibTrans" cxnId="{9C938ABC-B543-4AE6-B6ED-751E2C7DC9AA}">
      <dgm:prSet/>
      <dgm:spPr/>
      <dgm:t>
        <a:bodyPr/>
        <a:lstStyle/>
        <a:p>
          <a:endParaRPr lang="en-SG"/>
        </a:p>
      </dgm:t>
    </dgm:pt>
    <dgm:pt modelId="{43F31221-3E0D-4F6C-84E4-0676EB06168B}">
      <dgm:prSet phldrT="[Text]"/>
      <dgm:spPr/>
      <dgm:t>
        <a:bodyPr/>
        <a:lstStyle/>
        <a:p>
          <a:r>
            <a:rPr lang="en-US" dirty="0"/>
            <a:t>Teamwork</a:t>
          </a:r>
          <a:endParaRPr lang="en-SG" dirty="0"/>
        </a:p>
      </dgm:t>
    </dgm:pt>
    <dgm:pt modelId="{3B845816-3861-445B-9AA7-3BA81AFDD508}" type="parTrans" cxnId="{27A8319F-3A21-4744-9407-20E87BEDAC68}">
      <dgm:prSet/>
      <dgm:spPr/>
      <dgm:t>
        <a:bodyPr/>
        <a:lstStyle/>
        <a:p>
          <a:endParaRPr lang="en-SG"/>
        </a:p>
      </dgm:t>
    </dgm:pt>
    <dgm:pt modelId="{B71CBECC-7C02-427D-B203-4FCA477F0D48}" type="sibTrans" cxnId="{27A8319F-3A21-4744-9407-20E87BEDAC68}">
      <dgm:prSet/>
      <dgm:spPr/>
      <dgm:t>
        <a:bodyPr/>
        <a:lstStyle/>
        <a:p>
          <a:endParaRPr lang="en-SG"/>
        </a:p>
      </dgm:t>
    </dgm:pt>
    <dgm:pt modelId="{A908D349-77FC-4048-995E-3CABE96AE8F9}">
      <dgm:prSet phldrT="[Text]"/>
      <dgm:spPr/>
      <dgm:t>
        <a:bodyPr/>
        <a:lstStyle/>
        <a:p>
          <a:r>
            <a:rPr lang="en-US" dirty="0"/>
            <a:t>UAT</a:t>
          </a:r>
          <a:endParaRPr lang="en-SG" dirty="0"/>
        </a:p>
      </dgm:t>
    </dgm:pt>
    <dgm:pt modelId="{9C0D5DAA-9E5A-47EA-9F91-8DD642E96074}" type="parTrans" cxnId="{6D497DA0-B0DE-427D-9123-DD81858F849B}">
      <dgm:prSet/>
      <dgm:spPr/>
      <dgm:t>
        <a:bodyPr/>
        <a:lstStyle/>
        <a:p>
          <a:endParaRPr lang="en-SG"/>
        </a:p>
      </dgm:t>
    </dgm:pt>
    <dgm:pt modelId="{24B93552-14D9-4E20-9850-EC816B707A15}" type="sibTrans" cxnId="{6D497DA0-B0DE-427D-9123-DD81858F849B}">
      <dgm:prSet/>
      <dgm:spPr/>
      <dgm:t>
        <a:bodyPr/>
        <a:lstStyle/>
        <a:p>
          <a:endParaRPr lang="en-SG"/>
        </a:p>
      </dgm:t>
    </dgm:pt>
    <dgm:pt modelId="{704EFB11-1CCC-45C4-80B0-1EEB27213579}" type="pres">
      <dgm:prSet presAssocID="{A0DF8BD1-835A-4099-A5B4-FE4B5EBD61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A1133A5-70D3-4D37-93E3-724CE2236C01}" type="pres">
      <dgm:prSet presAssocID="{0BB7F9CE-D03E-4EFC-B3D2-1B06BFBD81A7}" presName="hierRoot1" presStyleCnt="0">
        <dgm:presLayoutVars>
          <dgm:hierBranch val="init"/>
        </dgm:presLayoutVars>
      </dgm:prSet>
      <dgm:spPr/>
    </dgm:pt>
    <dgm:pt modelId="{C1A9B48B-C855-4FB6-BDF7-CACBA99CE435}" type="pres">
      <dgm:prSet presAssocID="{0BB7F9CE-D03E-4EFC-B3D2-1B06BFBD81A7}" presName="rootComposite1" presStyleCnt="0"/>
      <dgm:spPr/>
    </dgm:pt>
    <dgm:pt modelId="{06E90E07-EE6F-4A0D-933D-21435CDC2CCE}" type="pres">
      <dgm:prSet presAssocID="{0BB7F9CE-D03E-4EFC-B3D2-1B06BFBD81A7}" presName="rootText1" presStyleLbl="node0" presStyleIdx="0" presStyleCnt="2">
        <dgm:presLayoutVars>
          <dgm:chPref val="3"/>
        </dgm:presLayoutVars>
      </dgm:prSet>
      <dgm:spPr/>
    </dgm:pt>
    <dgm:pt modelId="{3F0444FA-D81A-4758-A186-2F24FD373B43}" type="pres">
      <dgm:prSet presAssocID="{0BB7F9CE-D03E-4EFC-B3D2-1B06BFBD81A7}" presName="rootConnector1" presStyleLbl="node1" presStyleIdx="0" presStyleCnt="0"/>
      <dgm:spPr/>
    </dgm:pt>
    <dgm:pt modelId="{0BEDD215-E13F-4B1C-8FB9-C99EDC480943}" type="pres">
      <dgm:prSet presAssocID="{0BB7F9CE-D03E-4EFC-B3D2-1B06BFBD81A7}" presName="hierChild2" presStyleCnt="0"/>
      <dgm:spPr/>
    </dgm:pt>
    <dgm:pt modelId="{00358722-185B-4955-8D49-C369D0DAFC52}" type="pres">
      <dgm:prSet presAssocID="{BA426B44-179A-414F-8AA9-77306C0D2B94}" presName="Name37" presStyleLbl="parChTrans1D2" presStyleIdx="0" presStyleCnt="9"/>
      <dgm:spPr/>
    </dgm:pt>
    <dgm:pt modelId="{9CDB9753-E394-4C12-96FE-183FD6AB57BC}" type="pres">
      <dgm:prSet presAssocID="{3324C53F-1EB7-4E82-A05A-4EBB6D2BC487}" presName="hierRoot2" presStyleCnt="0">
        <dgm:presLayoutVars>
          <dgm:hierBranch/>
        </dgm:presLayoutVars>
      </dgm:prSet>
      <dgm:spPr/>
    </dgm:pt>
    <dgm:pt modelId="{02F18959-B15A-44E2-A15D-62989951AE14}" type="pres">
      <dgm:prSet presAssocID="{3324C53F-1EB7-4E82-A05A-4EBB6D2BC487}" presName="rootComposite" presStyleCnt="0"/>
      <dgm:spPr/>
    </dgm:pt>
    <dgm:pt modelId="{D4506CB6-A0EC-426F-B64C-51CFDF81F58A}" type="pres">
      <dgm:prSet presAssocID="{3324C53F-1EB7-4E82-A05A-4EBB6D2BC487}" presName="rootText" presStyleLbl="node2" presStyleIdx="0" presStyleCnt="9">
        <dgm:presLayoutVars>
          <dgm:chPref val="3"/>
        </dgm:presLayoutVars>
      </dgm:prSet>
      <dgm:spPr/>
    </dgm:pt>
    <dgm:pt modelId="{05C6EFFB-05E3-484B-AED4-055BCD6985EF}" type="pres">
      <dgm:prSet presAssocID="{3324C53F-1EB7-4E82-A05A-4EBB6D2BC487}" presName="rootConnector" presStyleLbl="node2" presStyleIdx="0" presStyleCnt="9"/>
      <dgm:spPr/>
    </dgm:pt>
    <dgm:pt modelId="{2A4EA688-005D-4D49-85BF-5FD45B23937F}" type="pres">
      <dgm:prSet presAssocID="{3324C53F-1EB7-4E82-A05A-4EBB6D2BC487}" presName="hierChild4" presStyleCnt="0"/>
      <dgm:spPr/>
    </dgm:pt>
    <dgm:pt modelId="{3CE9696D-7A36-422B-9C91-9F316CD8E431}" type="pres">
      <dgm:prSet presAssocID="{3324C53F-1EB7-4E82-A05A-4EBB6D2BC487}" presName="hierChild5" presStyleCnt="0"/>
      <dgm:spPr/>
    </dgm:pt>
    <dgm:pt modelId="{E844D687-8767-4CCF-9B0B-0BB2B53AD5EB}" type="pres">
      <dgm:prSet presAssocID="{BEB38102-E0F1-40A3-A04F-9D077DBBE62B}" presName="Name37" presStyleLbl="parChTrans1D2" presStyleIdx="1" presStyleCnt="9"/>
      <dgm:spPr/>
    </dgm:pt>
    <dgm:pt modelId="{58457BBF-8DBA-4E8D-849D-4E2EA5B48551}" type="pres">
      <dgm:prSet presAssocID="{9BF844DA-EAB1-4624-B7BD-C952F3D672B9}" presName="hierRoot2" presStyleCnt="0">
        <dgm:presLayoutVars>
          <dgm:hierBranch val="l"/>
        </dgm:presLayoutVars>
      </dgm:prSet>
      <dgm:spPr/>
    </dgm:pt>
    <dgm:pt modelId="{AAFBA8AC-2084-4A81-AC1C-C8A0D0F84CC3}" type="pres">
      <dgm:prSet presAssocID="{9BF844DA-EAB1-4624-B7BD-C952F3D672B9}" presName="rootComposite" presStyleCnt="0"/>
      <dgm:spPr/>
    </dgm:pt>
    <dgm:pt modelId="{E598F85C-EF2A-414F-A8BA-FDB41B6AEA03}" type="pres">
      <dgm:prSet presAssocID="{9BF844DA-EAB1-4624-B7BD-C952F3D672B9}" presName="rootText" presStyleLbl="node2" presStyleIdx="1" presStyleCnt="9">
        <dgm:presLayoutVars>
          <dgm:chPref val="3"/>
        </dgm:presLayoutVars>
      </dgm:prSet>
      <dgm:spPr/>
    </dgm:pt>
    <dgm:pt modelId="{4ACC08DC-C64A-4A30-84AE-B87D04027191}" type="pres">
      <dgm:prSet presAssocID="{9BF844DA-EAB1-4624-B7BD-C952F3D672B9}" presName="rootConnector" presStyleLbl="node2" presStyleIdx="1" presStyleCnt="9"/>
      <dgm:spPr/>
    </dgm:pt>
    <dgm:pt modelId="{C060A3A6-E602-4A2F-B69C-DBB03564DA69}" type="pres">
      <dgm:prSet presAssocID="{9BF844DA-EAB1-4624-B7BD-C952F3D672B9}" presName="hierChild4" presStyleCnt="0"/>
      <dgm:spPr/>
    </dgm:pt>
    <dgm:pt modelId="{C1909C6C-BD9D-429D-97C6-198D15B1706B}" type="pres">
      <dgm:prSet presAssocID="{9BF844DA-EAB1-4624-B7BD-C952F3D672B9}" presName="hierChild5" presStyleCnt="0"/>
      <dgm:spPr/>
    </dgm:pt>
    <dgm:pt modelId="{2BBE2489-52DB-4C5A-9056-1FA8ACEF6860}" type="pres">
      <dgm:prSet presAssocID="{C81E8B3A-DFB9-472C-BFF5-0A5DFB4E2A99}" presName="Name37" presStyleLbl="parChTrans1D2" presStyleIdx="2" presStyleCnt="9"/>
      <dgm:spPr/>
    </dgm:pt>
    <dgm:pt modelId="{625A56FD-99EA-4374-97F6-EA8FB03B254A}" type="pres">
      <dgm:prSet presAssocID="{A82CA79D-F375-45C0-BD5C-7AB9263E31F1}" presName="hierRoot2" presStyleCnt="0">
        <dgm:presLayoutVars>
          <dgm:hierBranch val="l"/>
        </dgm:presLayoutVars>
      </dgm:prSet>
      <dgm:spPr/>
    </dgm:pt>
    <dgm:pt modelId="{02C0BA89-677F-4340-B071-0F8F736DB7CA}" type="pres">
      <dgm:prSet presAssocID="{A82CA79D-F375-45C0-BD5C-7AB9263E31F1}" presName="rootComposite" presStyleCnt="0"/>
      <dgm:spPr/>
    </dgm:pt>
    <dgm:pt modelId="{82449B5D-E318-498E-9CD6-F2B2AB71E04D}" type="pres">
      <dgm:prSet presAssocID="{A82CA79D-F375-45C0-BD5C-7AB9263E31F1}" presName="rootText" presStyleLbl="node2" presStyleIdx="2" presStyleCnt="9">
        <dgm:presLayoutVars>
          <dgm:chPref val="3"/>
        </dgm:presLayoutVars>
      </dgm:prSet>
      <dgm:spPr/>
    </dgm:pt>
    <dgm:pt modelId="{195FB77B-4690-4330-AD4C-197A297F0761}" type="pres">
      <dgm:prSet presAssocID="{A82CA79D-F375-45C0-BD5C-7AB9263E31F1}" presName="rootConnector" presStyleLbl="node2" presStyleIdx="2" presStyleCnt="9"/>
      <dgm:spPr/>
    </dgm:pt>
    <dgm:pt modelId="{93F98FBA-7C87-4E55-A471-EF55CB2229F8}" type="pres">
      <dgm:prSet presAssocID="{A82CA79D-F375-45C0-BD5C-7AB9263E31F1}" presName="hierChild4" presStyleCnt="0"/>
      <dgm:spPr/>
    </dgm:pt>
    <dgm:pt modelId="{BC10BA58-DABC-46A5-83D2-2CFE77418296}" type="pres">
      <dgm:prSet presAssocID="{A82CA79D-F375-45C0-BD5C-7AB9263E31F1}" presName="hierChild5" presStyleCnt="0"/>
      <dgm:spPr/>
    </dgm:pt>
    <dgm:pt modelId="{165F93E1-0AB9-432D-8670-0F4B4C5B7257}" type="pres">
      <dgm:prSet presAssocID="{83345CA1-5888-48C6-B9C7-378ACBBA4BAD}" presName="Name37" presStyleLbl="parChTrans1D2" presStyleIdx="3" presStyleCnt="9"/>
      <dgm:spPr/>
    </dgm:pt>
    <dgm:pt modelId="{8D75AEDB-A112-40B0-B0E8-9898D978926F}" type="pres">
      <dgm:prSet presAssocID="{F849B83F-361E-4B46-A6B2-5A50C2D4B340}" presName="hierRoot2" presStyleCnt="0">
        <dgm:presLayoutVars>
          <dgm:hierBranch val="l"/>
        </dgm:presLayoutVars>
      </dgm:prSet>
      <dgm:spPr/>
    </dgm:pt>
    <dgm:pt modelId="{7C6DA115-1B55-4C96-A337-04DF73AD2359}" type="pres">
      <dgm:prSet presAssocID="{F849B83F-361E-4B46-A6B2-5A50C2D4B340}" presName="rootComposite" presStyleCnt="0"/>
      <dgm:spPr/>
    </dgm:pt>
    <dgm:pt modelId="{739B016C-75DD-4245-801F-B982D00D9F12}" type="pres">
      <dgm:prSet presAssocID="{F849B83F-361E-4B46-A6B2-5A50C2D4B340}" presName="rootText" presStyleLbl="node2" presStyleIdx="3" presStyleCnt="9">
        <dgm:presLayoutVars>
          <dgm:chPref val="3"/>
        </dgm:presLayoutVars>
      </dgm:prSet>
      <dgm:spPr/>
    </dgm:pt>
    <dgm:pt modelId="{EB900320-65AC-4ED6-8D5A-CB0C688F4359}" type="pres">
      <dgm:prSet presAssocID="{F849B83F-361E-4B46-A6B2-5A50C2D4B340}" presName="rootConnector" presStyleLbl="node2" presStyleIdx="3" presStyleCnt="9"/>
      <dgm:spPr/>
    </dgm:pt>
    <dgm:pt modelId="{703EFE44-5885-440C-A52C-2AE3BCE2F97D}" type="pres">
      <dgm:prSet presAssocID="{F849B83F-361E-4B46-A6B2-5A50C2D4B340}" presName="hierChild4" presStyleCnt="0"/>
      <dgm:spPr/>
    </dgm:pt>
    <dgm:pt modelId="{554B15C4-51E9-4DEA-B80C-91397E44C648}" type="pres">
      <dgm:prSet presAssocID="{F849B83F-361E-4B46-A6B2-5A50C2D4B340}" presName="hierChild5" presStyleCnt="0"/>
      <dgm:spPr/>
    </dgm:pt>
    <dgm:pt modelId="{2C87F2C9-8C91-4AFC-AD0B-7EC3A5975BCA}" type="pres">
      <dgm:prSet presAssocID="{3B845816-3861-445B-9AA7-3BA81AFDD508}" presName="Name37" presStyleLbl="parChTrans1D2" presStyleIdx="4" presStyleCnt="9"/>
      <dgm:spPr/>
    </dgm:pt>
    <dgm:pt modelId="{D981E96E-06C6-4DF8-B286-4BD977AA4FE4}" type="pres">
      <dgm:prSet presAssocID="{43F31221-3E0D-4F6C-84E4-0676EB06168B}" presName="hierRoot2" presStyleCnt="0">
        <dgm:presLayoutVars>
          <dgm:hierBranch val="l"/>
        </dgm:presLayoutVars>
      </dgm:prSet>
      <dgm:spPr/>
    </dgm:pt>
    <dgm:pt modelId="{CB32077A-189E-4658-8680-BE02ED33140C}" type="pres">
      <dgm:prSet presAssocID="{43F31221-3E0D-4F6C-84E4-0676EB06168B}" presName="rootComposite" presStyleCnt="0"/>
      <dgm:spPr/>
    </dgm:pt>
    <dgm:pt modelId="{9A3E3868-C4C5-461A-812E-08752DA1F8F0}" type="pres">
      <dgm:prSet presAssocID="{43F31221-3E0D-4F6C-84E4-0676EB06168B}" presName="rootText" presStyleLbl="node2" presStyleIdx="4" presStyleCnt="9">
        <dgm:presLayoutVars>
          <dgm:chPref val="3"/>
        </dgm:presLayoutVars>
      </dgm:prSet>
      <dgm:spPr/>
    </dgm:pt>
    <dgm:pt modelId="{F8AC9EE8-B414-447A-98F8-D125C6DA9F30}" type="pres">
      <dgm:prSet presAssocID="{43F31221-3E0D-4F6C-84E4-0676EB06168B}" presName="rootConnector" presStyleLbl="node2" presStyleIdx="4" presStyleCnt="9"/>
      <dgm:spPr/>
    </dgm:pt>
    <dgm:pt modelId="{DD424CEC-07D4-4AC0-B215-E4C548DB0033}" type="pres">
      <dgm:prSet presAssocID="{43F31221-3E0D-4F6C-84E4-0676EB06168B}" presName="hierChild4" presStyleCnt="0"/>
      <dgm:spPr/>
    </dgm:pt>
    <dgm:pt modelId="{33B8F0D1-0032-48EF-A260-548824A490C4}" type="pres">
      <dgm:prSet presAssocID="{43F31221-3E0D-4F6C-84E4-0676EB06168B}" presName="hierChild5" presStyleCnt="0"/>
      <dgm:spPr/>
    </dgm:pt>
    <dgm:pt modelId="{58C5997F-C064-4601-BFAC-AD3DD2A008A9}" type="pres">
      <dgm:prSet presAssocID="{0BB7F9CE-D03E-4EFC-B3D2-1B06BFBD81A7}" presName="hierChild3" presStyleCnt="0"/>
      <dgm:spPr/>
    </dgm:pt>
    <dgm:pt modelId="{3E064AD7-383C-4DB6-B6F9-4FB77C15F622}" type="pres">
      <dgm:prSet presAssocID="{0604EE0D-2CD9-45B7-9767-F3D8E9766E0A}" presName="hierRoot1" presStyleCnt="0">
        <dgm:presLayoutVars>
          <dgm:hierBranch val="init"/>
        </dgm:presLayoutVars>
      </dgm:prSet>
      <dgm:spPr/>
    </dgm:pt>
    <dgm:pt modelId="{F46B7F9F-5467-4772-BC68-68781AAC7001}" type="pres">
      <dgm:prSet presAssocID="{0604EE0D-2CD9-45B7-9767-F3D8E9766E0A}" presName="rootComposite1" presStyleCnt="0"/>
      <dgm:spPr/>
    </dgm:pt>
    <dgm:pt modelId="{5EA01CC4-F214-4943-ADEE-697054E7E5FB}" type="pres">
      <dgm:prSet presAssocID="{0604EE0D-2CD9-45B7-9767-F3D8E9766E0A}" presName="rootText1" presStyleLbl="node0" presStyleIdx="1" presStyleCnt="2">
        <dgm:presLayoutVars>
          <dgm:chPref val="3"/>
        </dgm:presLayoutVars>
      </dgm:prSet>
      <dgm:spPr/>
    </dgm:pt>
    <dgm:pt modelId="{CDC7E689-F70C-4DAC-808E-4F9A31E0E880}" type="pres">
      <dgm:prSet presAssocID="{0604EE0D-2CD9-45B7-9767-F3D8E9766E0A}" presName="rootConnector1" presStyleLbl="node1" presStyleIdx="0" presStyleCnt="0"/>
      <dgm:spPr/>
    </dgm:pt>
    <dgm:pt modelId="{20EA87AF-E998-4EA7-A197-285C66267514}" type="pres">
      <dgm:prSet presAssocID="{0604EE0D-2CD9-45B7-9767-F3D8E9766E0A}" presName="hierChild2" presStyleCnt="0"/>
      <dgm:spPr/>
    </dgm:pt>
    <dgm:pt modelId="{6A0B7819-AB21-43DF-AD7B-B8783DBD6CD9}" type="pres">
      <dgm:prSet presAssocID="{DAE15519-47B7-40E9-A388-5FA4E19BE843}" presName="Name37" presStyleLbl="parChTrans1D2" presStyleIdx="5" presStyleCnt="9"/>
      <dgm:spPr/>
    </dgm:pt>
    <dgm:pt modelId="{E00E4FA9-6E68-4BBF-8A4A-8B49C5077522}" type="pres">
      <dgm:prSet presAssocID="{27D9D90D-B49D-4522-834A-948A1D95E457}" presName="hierRoot2" presStyleCnt="0">
        <dgm:presLayoutVars>
          <dgm:hierBranch val="init"/>
        </dgm:presLayoutVars>
      </dgm:prSet>
      <dgm:spPr/>
    </dgm:pt>
    <dgm:pt modelId="{CF726570-5A83-4ECB-B20D-A02670A08B83}" type="pres">
      <dgm:prSet presAssocID="{27D9D90D-B49D-4522-834A-948A1D95E457}" presName="rootComposite" presStyleCnt="0"/>
      <dgm:spPr/>
    </dgm:pt>
    <dgm:pt modelId="{91E017E5-03A4-4B7A-9131-6A54251AF16D}" type="pres">
      <dgm:prSet presAssocID="{27D9D90D-B49D-4522-834A-948A1D95E457}" presName="rootText" presStyleLbl="node2" presStyleIdx="5" presStyleCnt="9">
        <dgm:presLayoutVars>
          <dgm:chPref val="3"/>
        </dgm:presLayoutVars>
      </dgm:prSet>
      <dgm:spPr/>
    </dgm:pt>
    <dgm:pt modelId="{EDA2A52F-DCA3-4CA8-A0F2-19D8F54EBECC}" type="pres">
      <dgm:prSet presAssocID="{27D9D90D-B49D-4522-834A-948A1D95E457}" presName="rootConnector" presStyleLbl="node2" presStyleIdx="5" presStyleCnt="9"/>
      <dgm:spPr/>
    </dgm:pt>
    <dgm:pt modelId="{7FEED985-6F23-47B1-A9E3-210F647C157D}" type="pres">
      <dgm:prSet presAssocID="{27D9D90D-B49D-4522-834A-948A1D95E457}" presName="hierChild4" presStyleCnt="0"/>
      <dgm:spPr/>
    </dgm:pt>
    <dgm:pt modelId="{C6973623-E28C-4AC6-BF74-BA2D96C921DE}" type="pres">
      <dgm:prSet presAssocID="{27D9D90D-B49D-4522-834A-948A1D95E457}" presName="hierChild5" presStyleCnt="0"/>
      <dgm:spPr/>
    </dgm:pt>
    <dgm:pt modelId="{75F7BD1C-319C-490E-A9F1-5D94702DFFDF}" type="pres">
      <dgm:prSet presAssocID="{9C4E2149-1C3A-466C-A2F8-9E7B23A48944}" presName="Name37" presStyleLbl="parChTrans1D2" presStyleIdx="6" presStyleCnt="9"/>
      <dgm:spPr/>
    </dgm:pt>
    <dgm:pt modelId="{9C604DCB-A73E-467A-941D-770BA0729FE8}" type="pres">
      <dgm:prSet presAssocID="{FA881A1A-C559-4014-8C5C-DFB27EA6ABCF}" presName="hierRoot2" presStyleCnt="0">
        <dgm:presLayoutVars>
          <dgm:hierBranch val="init"/>
        </dgm:presLayoutVars>
      </dgm:prSet>
      <dgm:spPr/>
    </dgm:pt>
    <dgm:pt modelId="{A8EE65DD-4B3C-4910-A49E-C479DFA40C65}" type="pres">
      <dgm:prSet presAssocID="{FA881A1A-C559-4014-8C5C-DFB27EA6ABCF}" presName="rootComposite" presStyleCnt="0"/>
      <dgm:spPr/>
    </dgm:pt>
    <dgm:pt modelId="{3D08BDBF-CCFA-4D40-BE1C-00D9A5B92459}" type="pres">
      <dgm:prSet presAssocID="{FA881A1A-C559-4014-8C5C-DFB27EA6ABCF}" presName="rootText" presStyleLbl="node2" presStyleIdx="6" presStyleCnt="9">
        <dgm:presLayoutVars>
          <dgm:chPref val="3"/>
        </dgm:presLayoutVars>
      </dgm:prSet>
      <dgm:spPr/>
    </dgm:pt>
    <dgm:pt modelId="{A6614C64-34D8-4D64-B44A-03984ABAADB0}" type="pres">
      <dgm:prSet presAssocID="{FA881A1A-C559-4014-8C5C-DFB27EA6ABCF}" presName="rootConnector" presStyleLbl="node2" presStyleIdx="6" presStyleCnt="9"/>
      <dgm:spPr/>
    </dgm:pt>
    <dgm:pt modelId="{78B85244-BF44-4DEE-9AF8-E2A54305AF25}" type="pres">
      <dgm:prSet presAssocID="{FA881A1A-C559-4014-8C5C-DFB27EA6ABCF}" presName="hierChild4" presStyleCnt="0"/>
      <dgm:spPr/>
    </dgm:pt>
    <dgm:pt modelId="{541CA1FF-D974-4155-95BC-86749543F3A9}" type="pres">
      <dgm:prSet presAssocID="{FA881A1A-C559-4014-8C5C-DFB27EA6ABCF}" presName="hierChild5" presStyleCnt="0"/>
      <dgm:spPr/>
    </dgm:pt>
    <dgm:pt modelId="{15C6AF2C-5338-45E7-81B1-28ACE2170E8A}" type="pres">
      <dgm:prSet presAssocID="{AC725B4F-4499-4112-A7C9-4EAF915CA101}" presName="Name37" presStyleLbl="parChTrans1D2" presStyleIdx="7" presStyleCnt="9"/>
      <dgm:spPr/>
    </dgm:pt>
    <dgm:pt modelId="{E60CAE37-3895-4251-B98D-EA74F28218C6}" type="pres">
      <dgm:prSet presAssocID="{0AA27AF8-E4CA-4E02-A0E5-FFBB7C1EEF9D}" presName="hierRoot2" presStyleCnt="0">
        <dgm:presLayoutVars>
          <dgm:hierBranch val="init"/>
        </dgm:presLayoutVars>
      </dgm:prSet>
      <dgm:spPr/>
    </dgm:pt>
    <dgm:pt modelId="{FC7155B7-8C70-4F0B-A0AB-7E2E36E7AE45}" type="pres">
      <dgm:prSet presAssocID="{0AA27AF8-E4CA-4E02-A0E5-FFBB7C1EEF9D}" presName="rootComposite" presStyleCnt="0"/>
      <dgm:spPr/>
    </dgm:pt>
    <dgm:pt modelId="{A6762A67-D09F-4189-BCC2-A60130E88514}" type="pres">
      <dgm:prSet presAssocID="{0AA27AF8-E4CA-4E02-A0E5-FFBB7C1EEF9D}" presName="rootText" presStyleLbl="node2" presStyleIdx="7" presStyleCnt="9">
        <dgm:presLayoutVars>
          <dgm:chPref val="3"/>
        </dgm:presLayoutVars>
      </dgm:prSet>
      <dgm:spPr/>
    </dgm:pt>
    <dgm:pt modelId="{9CB614DD-A28B-48CA-B026-41196A76C1B3}" type="pres">
      <dgm:prSet presAssocID="{0AA27AF8-E4CA-4E02-A0E5-FFBB7C1EEF9D}" presName="rootConnector" presStyleLbl="node2" presStyleIdx="7" presStyleCnt="9"/>
      <dgm:spPr/>
    </dgm:pt>
    <dgm:pt modelId="{2068288D-8228-4757-A681-742448FA531E}" type="pres">
      <dgm:prSet presAssocID="{0AA27AF8-E4CA-4E02-A0E5-FFBB7C1EEF9D}" presName="hierChild4" presStyleCnt="0"/>
      <dgm:spPr/>
    </dgm:pt>
    <dgm:pt modelId="{2A66B1B6-4050-4B4A-AAB5-44F512835ABC}" type="pres">
      <dgm:prSet presAssocID="{0AA27AF8-E4CA-4E02-A0E5-FFBB7C1EEF9D}" presName="hierChild5" presStyleCnt="0"/>
      <dgm:spPr/>
    </dgm:pt>
    <dgm:pt modelId="{2C53C48C-6520-462E-9D0D-20C81FE41711}" type="pres">
      <dgm:prSet presAssocID="{9C0D5DAA-9E5A-47EA-9F91-8DD642E96074}" presName="Name37" presStyleLbl="parChTrans1D2" presStyleIdx="8" presStyleCnt="9"/>
      <dgm:spPr/>
    </dgm:pt>
    <dgm:pt modelId="{524C1FC2-5316-489F-A84F-128CC476003F}" type="pres">
      <dgm:prSet presAssocID="{A908D349-77FC-4048-995E-3CABE96AE8F9}" presName="hierRoot2" presStyleCnt="0">
        <dgm:presLayoutVars>
          <dgm:hierBranch val="init"/>
        </dgm:presLayoutVars>
      </dgm:prSet>
      <dgm:spPr/>
    </dgm:pt>
    <dgm:pt modelId="{AC365947-A98B-4096-B8C7-4DD0EAE70DC2}" type="pres">
      <dgm:prSet presAssocID="{A908D349-77FC-4048-995E-3CABE96AE8F9}" presName="rootComposite" presStyleCnt="0"/>
      <dgm:spPr/>
    </dgm:pt>
    <dgm:pt modelId="{54F1D7E7-DB9C-49D9-8938-4FA156906275}" type="pres">
      <dgm:prSet presAssocID="{A908D349-77FC-4048-995E-3CABE96AE8F9}" presName="rootText" presStyleLbl="node2" presStyleIdx="8" presStyleCnt="9">
        <dgm:presLayoutVars>
          <dgm:chPref val="3"/>
        </dgm:presLayoutVars>
      </dgm:prSet>
      <dgm:spPr/>
    </dgm:pt>
    <dgm:pt modelId="{4C658078-0E5A-404E-A849-9E69B3F5F3C3}" type="pres">
      <dgm:prSet presAssocID="{A908D349-77FC-4048-995E-3CABE96AE8F9}" presName="rootConnector" presStyleLbl="node2" presStyleIdx="8" presStyleCnt="9"/>
      <dgm:spPr/>
    </dgm:pt>
    <dgm:pt modelId="{BE4907A8-2B1C-40D0-AD18-6DDB28B4D647}" type="pres">
      <dgm:prSet presAssocID="{A908D349-77FC-4048-995E-3CABE96AE8F9}" presName="hierChild4" presStyleCnt="0"/>
      <dgm:spPr/>
    </dgm:pt>
    <dgm:pt modelId="{5D86C906-C166-46A4-8CE4-5C7CFBDE5073}" type="pres">
      <dgm:prSet presAssocID="{A908D349-77FC-4048-995E-3CABE96AE8F9}" presName="hierChild5" presStyleCnt="0"/>
      <dgm:spPr/>
    </dgm:pt>
    <dgm:pt modelId="{CE72B4EA-1BB0-4A25-9C81-769398655EA4}" type="pres">
      <dgm:prSet presAssocID="{0604EE0D-2CD9-45B7-9767-F3D8E9766E0A}" presName="hierChild3" presStyleCnt="0"/>
      <dgm:spPr/>
    </dgm:pt>
  </dgm:ptLst>
  <dgm:cxnLst>
    <dgm:cxn modelId="{722FE801-05D0-4E6A-8416-F7A8AF204291}" srcId="{0BB7F9CE-D03E-4EFC-B3D2-1B06BFBD81A7}" destId="{9BF844DA-EAB1-4624-B7BD-C952F3D672B9}" srcOrd="1" destOrd="0" parTransId="{BEB38102-E0F1-40A3-A04F-9D077DBBE62B}" sibTransId="{50F6DB04-B42F-4FF9-9F82-81E5C9C4981A}"/>
    <dgm:cxn modelId="{7EF95406-F1BF-4A40-BEAA-ECFB856E50FE}" type="presOf" srcId="{BA426B44-179A-414F-8AA9-77306C0D2B94}" destId="{00358722-185B-4955-8D49-C369D0DAFC52}" srcOrd="0" destOrd="0" presId="urn:microsoft.com/office/officeart/2005/8/layout/orgChart1"/>
    <dgm:cxn modelId="{C00DAA08-CC9F-4DDA-8DDC-322759D85636}" type="presOf" srcId="{9C0D5DAA-9E5A-47EA-9F91-8DD642E96074}" destId="{2C53C48C-6520-462E-9D0D-20C81FE41711}" srcOrd="0" destOrd="0" presId="urn:microsoft.com/office/officeart/2005/8/layout/orgChart1"/>
    <dgm:cxn modelId="{4284AE0A-F31E-4ED7-8A8E-9BB4E1273C2E}" srcId="{0BB7F9CE-D03E-4EFC-B3D2-1B06BFBD81A7}" destId="{3324C53F-1EB7-4E82-A05A-4EBB6D2BC487}" srcOrd="0" destOrd="0" parTransId="{BA426B44-179A-414F-8AA9-77306C0D2B94}" sibTransId="{BD3A5C57-2C3D-45F5-A0B6-CC5FE0F238E5}"/>
    <dgm:cxn modelId="{23083F1D-2FB7-4854-B2A6-45C226C8C5C9}" srcId="{0604EE0D-2CD9-45B7-9767-F3D8E9766E0A}" destId="{FA881A1A-C559-4014-8C5C-DFB27EA6ABCF}" srcOrd="1" destOrd="0" parTransId="{9C4E2149-1C3A-466C-A2F8-9E7B23A48944}" sibTransId="{55E86A91-5411-4DD7-A201-FB9C24FE9398}"/>
    <dgm:cxn modelId="{751DB826-DC3C-40FE-9E38-7A7DD80D6210}" type="presOf" srcId="{A82CA79D-F375-45C0-BD5C-7AB9263E31F1}" destId="{195FB77B-4690-4330-AD4C-197A297F0761}" srcOrd="1" destOrd="0" presId="urn:microsoft.com/office/officeart/2005/8/layout/orgChart1"/>
    <dgm:cxn modelId="{4292A12C-4869-4101-A851-E1F1534E2ED8}" type="presOf" srcId="{43F31221-3E0D-4F6C-84E4-0676EB06168B}" destId="{F8AC9EE8-B414-447A-98F8-D125C6DA9F30}" srcOrd="1" destOrd="0" presId="urn:microsoft.com/office/officeart/2005/8/layout/orgChart1"/>
    <dgm:cxn modelId="{140ABF2E-5571-4AD0-8093-001EB1234E46}" type="presOf" srcId="{FA881A1A-C559-4014-8C5C-DFB27EA6ABCF}" destId="{3D08BDBF-CCFA-4D40-BE1C-00D9A5B92459}" srcOrd="0" destOrd="0" presId="urn:microsoft.com/office/officeart/2005/8/layout/orgChart1"/>
    <dgm:cxn modelId="{B574105E-E601-4C60-B0A2-2085E0B82222}" type="presOf" srcId="{3324C53F-1EB7-4E82-A05A-4EBB6D2BC487}" destId="{05C6EFFB-05E3-484B-AED4-055BCD6985EF}" srcOrd="1" destOrd="0" presId="urn:microsoft.com/office/officeart/2005/8/layout/orgChart1"/>
    <dgm:cxn modelId="{42809B63-AEB9-411A-9176-77B611A67746}" srcId="{0604EE0D-2CD9-45B7-9767-F3D8E9766E0A}" destId="{27D9D90D-B49D-4522-834A-948A1D95E457}" srcOrd="0" destOrd="0" parTransId="{DAE15519-47B7-40E9-A388-5FA4E19BE843}" sibTransId="{95D37DDB-2E9D-45C1-8684-599DA11180A9}"/>
    <dgm:cxn modelId="{A6F6A16C-9CDF-4FE2-A8CA-9A8FE1ECE220}" type="presOf" srcId="{C81E8B3A-DFB9-472C-BFF5-0A5DFB4E2A99}" destId="{2BBE2489-52DB-4C5A-9056-1FA8ACEF6860}" srcOrd="0" destOrd="0" presId="urn:microsoft.com/office/officeart/2005/8/layout/orgChart1"/>
    <dgm:cxn modelId="{5CD41A71-D0B1-4233-8585-531D58872406}" type="presOf" srcId="{BEB38102-E0F1-40A3-A04F-9D077DBBE62B}" destId="{E844D687-8767-4CCF-9B0B-0BB2B53AD5EB}" srcOrd="0" destOrd="0" presId="urn:microsoft.com/office/officeart/2005/8/layout/orgChart1"/>
    <dgm:cxn modelId="{59F67C52-A924-4AFD-BC30-CBB9D7B1CFCC}" type="presOf" srcId="{83345CA1-5888-48C6-B9C7-378ACBBA4BAD}" destId="{165F93E1-0AB9-432D-8670-0F4B4C5B7257}" srcOrd="0" destOrd="0" presId="urn:microsoft.com/office/officeart/2005/8/layout/orgChart1"/>
    <dgm:cxn modelId="{F2E8AE76-9593-4A08-925E-627021FFEFAE}" srcId="{0BB7F9CE-D03E-4EFC-B3D2-1B06BFBD81A7}" destId="{A82CA79D-F375-45C0-BD5C-7AB9263E31F1}" srcOrd="2" destOrd="0" parTransId="{C81E8B3A-DFB9-472C-BFF5-0A5DFB4E2A99}" sibTransId="{7E625662-C059-47E7-8832-C478A47E2AB4}"/>
    <dgm:cxn modelId="{7321275A-6E6A-47DF-B1D0-F69BEDC55A27}" type="presOf" srcId="{F849B83F-361E-4B46-A6B2-5A50C2D4B340}" destId="{739B016C-75DD-4245-801F-B982D00D9F12}" srcOrd="0" destOrd="0" presId="urn:microsoft.com/office/officeart/2005/8/layout/orgChart1"/>
    <dgm:cxn modelId="{19C94B7A-5D4F-4813-86C4-7666F09F6615}" type="presOf" srcId="{3324C53F-1EB7-4E82-A05A-4EBB6D2BC487}" destId="{D4506CB6-A0EC-426F-B64C-51CFDF81F58A}" srcOrd="0" destOrd="0" presId="urn:microsoft.com/office/officeart/2005/8/layout/orgChart1"/>
    <dgm:cxn modelId="{EF12767C-E9A6-481A-8C32-2F34F75E4CA4}" type="presOf" srcId="{DAE15519-47B7-40E9-A388-5FA4E19BE843}" destId="{6A0B7819-AB21-43DF-AD7B-B8783DBD6CD9}" srcOrd="0" destOrd="0" presId="urn:microsoft.com/office/officeart/2005/8/layout/orgChart1"/>
    <dgm:cxn modelId="{C213948B-BA44-4DD7-B7AF-60777113742E}" type="presOf" srcId="{FA881A1A-C559-4014-8C5C-DFB27EA6ABCF}" destId="{A6614C64-34D8-4D64-B44A-03984ABAADB0}" srcOrd="1" destOrd="0" presId="urn:microsoft.com/office/officeart/2005/8/layout/orgChart1"/>
    <dgm:cxn modelId="{27A8319F-3A21-4744-9407-20E87BEDAC68}" srcId="{0BB7F9CE-D03E-4EFC-B3D2-1B06BFBD81A7}" destId="{43F31221-3E0D-4F6C-84E4-0676EB06168B}" srcOrd="4" destOrd="0" parTransId="{3B845816-3861-445B-9AA7-3BA81AFDD508}" sibTransId="{B71CBECC-7C02-427D-B203-4FCA477F0D48}"/>
    <dgm:cxn modelId="{6D497DA0-B0DE-427D-9123-DD81858F849B}" srcId="{0604EE0D-2CD9-45B7-9767-F3D8E9766E0A}" destId="{A908D349-77FC-4048-995E-3CABE96AE8F9}" srcOrd="3" destOrd="0" parTransId="{9C0D5DAA-9E5A-47EA-9F91-8DD642E96074}" sibTransId="{24B93552-14D9-4E20-9850-EC816B707A15}"/>
    <dgm:cxn modelId="{6B50A3A3-1297-410E-BF12-2D6CB79B6C27}" type="presOf" srcId="{9C4E2149-1C3A-466C-A2F8-9E7B23A48944}" destId="{75F7BD1C-319C-490E-A9F1-5D94702DFFDF}" srcOrd="0" destOrd="0" presId="urn:microsoft.com/office/officeart/2005/8/layout/orgChart1"/>
    <dgm:cxn modelId="{946395A7-238D-4CC7-893D-A3DC7D540C3E}" type="presOf" srcId="{9BF844DA-EAB1-4624-B7BD-C952F3D672B9}" destId="{E598F85C-EF2A-414F-A8BA-FDB41B6AEA03}" srcOrd="0" destOrd="0" presId="urn:microsoft.com/office/officeart/2005/8/layout/orgChart1"/>
    <dgm:cxn modelId="{654AD3B2-7036-42C5-9B40-446617AEC529}" srcId="{A0DF8BD1-835A-4099-A5B4-FE4B5EBD6167}" destId="{0604EE0D-2CD9-45B7-9767-F3D8E9766E0A}" srcOrd="1" destOrd="0" parTransId="{5027B872-C1FA-405A-8675-3A97ED7D0B13}" sibTransId="{47C2C0D3-EC33-430F-BF47-FBDC4D17EC6B}"/>
    <dgm:cxn modelId="{466C1CB5-D795-4746-BFC3-B0B5A18FB9DE}" type="presOf" srcId="{27D9D90D-B49D-4522-834A-948A1D95E457}" destId="{EDA2A52F-DCA3-4CA8-A0F2-19D8F54EBECC}" srcOrd="1" destOrd="0" presId="urn:microsoft.com/office/officeart/2005/8/layout/orgChart1"/>
    <dgm:cxn modelId="{A63574B5-44B0-4B53-B21E-E9B0F19332C1}" type="presOf" srcId="{F849B83F-361E-4B46-A6B2-5A50C2D4B340}" destId="{EB900320-65AC-4ED6-8D5A-CB0C688F4359}" srcOrd="1" destOrd="0" presId="urn:microsoft.com/office/officeart/2005/8/layout/orgChart1"/>
    <dgm:cxn modelId="{C28F0DB8-3AAA-4FF7-934B-A573B00269A9}" type="presOf" srcId="{0AA27AF8-E4CA-4E02-A0E5-FFBB7C1EEF9D}" destId="{A6762A67-D09F-4189-BCC2-A60130E88514}" srcOrd="0" destOrd="0" presId="urn:microsoft.com/office/officeart/2005/8/layout/orgChart1"/>
    <dgm:cxn modelId="{6AE54BB9-2E83-4C45-821A-FFF0069E46AD}" type="presOf" srcId="{A82CA79D-F375-45C0-BD5C-7AB9263E31F1}" destId="{82449B5D-E318-498E-9CD6-F2B2AB71E04D}" srcOrd="0" destOrd="0" presId="urn:microsoft.com/office/officeart/2005/8/layout/orgChart1"/>
    <dgm:cxn modelId="{9C938ABC-B543-4AE6-B6ED-751E2C7DC9AA}" srcId="{0BB7F9CE-D03E-4EFC-B3D2-1B06BFBD81A7}" destId="{F849B83F-361E-4B46-A6B2-5A50C2D4B340}" srcOrd="3" destOrd="0" parTransId="{83345CA1-5888-48C6-B9C7-378ACBBA4BAD}" sibTransId="{3A13C8C1-0D49-44DB-9F1A-704A187B31F7}"/>
    <dgm:cxn modelId="{920E68BF-2215-433E-AA22-4B373817CA5C}" type="presOf" srcId="{27D9D90D-B49D-4522-834A-948A1D95E457}" destId="{91E017E5-03A4-4B7A-9131-6A54251AF16D}" srcOrd="0" destOrd="0" presId="urn:microsoft.com/office/officeart/2005/8/layout/orgChart1"/>
    <dgm:cxn modelId="{6C9687CA-C713-4C8A-8500-BDDE041A4AA1}" type="presOf" srcId="{0BB7F9CE-D03E-4EFC-B3D2-1B06BFBD81A7}" destId="{3F0444FA-D81A-4758-A186-2F24FD373B43}" srcOrd="1" destOrd="0" presId="urn:microsoft.com/office/officeart/2005/8/layout/orgChart1"/>
    <dgm:cxn modelId="{D9A60ACD-786B-4502-80E5-CA65227A6452}" type="presOf" srcId="{A908D349-77FC-4048-995E-3CABE96AE8F9}" destId="{4C658078-0E5A-404E-A849-9E69B3F5F3C3}" srcOrd="1" destOrd="0" presId="urn:microsoft.com/office/officeart/2005/8/layout/orgChart1"/>
    <dgm:cxn modelId="{CDC772CF-639B-4FDD-9F73-E42EF22AD17B}" srcId="{A0DF8BD1-835A-4099-A5B4-FE4B5EBD6167}" destId="{0BB7F9CE-D03E-4EFC-B3D2-1B06BFBD81A7}" srcOrd="0" destOrd="0" parTransId="{BB4270A4-A3CB-45F0-9FF6-CC4A34C6EE85}" sibTransId="{D3AC8F10-A561-449A-82F2-AF090D3238F7}"/>
    <dgm:cxn modelId="{D3C6C1D7-5E9A-44DF-AD7C-63DEAEFA8814}" type="presOf" srcId="{0604EE0D-2CD9-45B7-9767-F3D8E9766E0A}" destId="{CDC7E689-F70C-4DAC-808E-4F9A31E0E880}" srcOrd="1" destOrd="0" presId="urn:microsoft.com/office/officeart/2005/8/layout/orgChart1"/>
    <dgm:cxn modelId="{DF6966DA-F4DE-46CD-B65A-B9FED1348D52}" type="presOf" srcId="{43F31221-3E0D-4F6C-84E4-0676EB06168B}" destId="{9A3E3868-C4C5-461A-812E-08752DA1F8F0}" srcOrd="0" destOrd="0" presId="urn:microsoft.com/office/officeart/2005/8/layout/orgChart1"/>
    <dgm:cxn modelId="{C83798DC-B8D7-4FFF-82F5-5FFCAC57F9EC}" srcId="{0604EE0D-2CD9-45B7-9767-F3D8E9766E0A}" destId="{0AA27AF8-E4CA-4E02-A0E5-FFBB7C1EEF9D}" srcOrd="2" destOrd="0" parTransId="{AC725B4F-4499-4112-A7C9-4EAF915CA101}" sibTransId="{52C7704B-158F-4BDD-949E-388B0DAF2126}"/>
    <dgm:cxn modelId="{39F89FDC-99A4-4CA9-B8BF-CDA4B1D0A379}" type="presOf" srcId="{A908D349-77FC-4048-995E-3CABE96AE8F9}" destId="{54F1D7E7-DB9C-49D9-8938-4FA156906275}" srcOrd="0" destOrd="0" presId="urn:microsoft.com/office/officeart/2005/8/layout/orgChart1"/>
    <dgm:cxn modelId="{6DA090E2-1AED-4E47-AD73-59D4DE445F32}" type="presOf" srcId="{9BF844DA-EAB1-4624-B7BD-C952F3D672B9}" destId="{4ACC08DC-C64A-4A30-84AE-B87D04027191}" srcOrd="1" destOrd="0" presId="urn:microsoft.com/office/officeart/2005/8/layout/orgChart1"/>
    <dgm:cxn modelId="{B575A2E6-3F79-4BBC-BB86-07F8B9DB0E62}" type="presOf" srcId="{A0DF8BD1-835A-4099-A5B4-FE4B5EBD6167}" destId="{704EFB11-1CCC-45C4-80B0-1EEB27213579}" srcOrd="0" destOrd="0" presId="urn:microsoft.com/office/officeart/2005/8/layout/orgChart1"/>
    <dgm:cxn modelId="{FEBB84F1-789F-491A-855F-C9BAB8D46B4B}" type="presOf" srcId="{0BB7F9CE-D03E-4EFC-B3D2-1B06BFBD81A7}" destId="{06E90E07-EE6F-4A0D-933D-21435CDC2CCE}" srcOrd="0" destOrd="0" presId="urn:microsoft.com/office/officeart/2005/8/layout/orgChart1"/>
    <dgm:cxn modelId="{6BA087F1-3D15-424A-BCFC-235A9789487F}" type="presOf" srcId="{3B845816-3861-445B-9AA7-3BA81AFDD508}" destId="{2C87F2C9-8C91-4AFC-AD0B-7EC3A5975BCA}" srcOrd="0" destOrd="0" presId="urn:microsoft.com/office/officeart/2005/8/layout/orgChart1"/>
    <dgm:cxn modelId="{63AB95F2-D782-4BF2-ABBF-EA96429AE204}" type="presOf" srcId="{AC725B4F-4499-4112-A7C9-4EAF915CA101}" destId="{15C6AF2C-5338-45E7-81B1-28ACE2170E8A}" srcOrd="0" destOrd="0" presId="urn:microsoft.com/office/officeart/2005/8/layout/orgChart1"/>
    <dgm:cxn modelId="{4EFC5DF3-668F-4F7A-9CCF-DBDF58D7A77D}" type="presOf" srcId="{0AA27AF8-E4CA-4E02-A0E5-FFBB7C1EEF9D}" destId="{9CB614DD-A28B-48CA-B026-41196A76C1B3}" srcOrd="1" destOrd="0" presId="urn:microsoft.com/office/officeart/2005/8/layout/orgChart1"/>
    <dgm:cxn modelId="{1F3200F8-4336-434D-854E-0C23E314D52B}" type="presOf" srcId="{0604EE0D-2CD9-45B7-9767-F3D8E9766E0A}" destId="{5EA01CC4-F214-4943-ADEE-697054E7E5FB}" srcOrd="0" destOrd="0" presId="urn:microsoft.com/office/officeart/2005/8/layout/orgChart1"/>
    <dgm:cxn modelId="{AA41B38C-DF7D-4621-A93F-0A0EF4863463}" type="presParOf" srcId="{704EFB11-1CCC-45C4-80B0-1EEB27213579}" destId="{7A1133A5-70D3-4D37-93E3-724CE2236C01}" srcOrd="0" destOrd="0" presId="urn:microsoft.com/office/officeart/2005/8/layout/orgChart1"/>
    <dgm:cxn modelId="{F7C2BA1A-B172-42E4-A8F1-858EE4C2641E}" type="presParOf" srcId="{7A1133A5-70D3-4D37-93E3-724CE2236C01}" destId="{C1A9B48B-C855-4FB6-BDF7-CACBA99CE435}" srcOrd="0" destOrd="0" presId="urn:microsoft.com/office/officeart/2005/8/layout/orgChart1"/>
    <dgm:cxn modelId="{73DB6CC3-7EBF-4C71-AAAA-419BC0B4997B}" type="presParOf" srcId="{C1A9B48B-C855-4FB6-BDF7-CACBA99CE435}" destId="{06E90E07-EE6F-4A0D-933D-21435CDC2CCE}" srcOrd="0" destOrd="0" presId="urn:microsoft.com/office/officeart/2005/8/layout/orgChart1"/>
    <dgm:cxn modelId="{EA1A94B9-DA0A-4BBE-A2F4-266585D5981D}" type="presParOf" srcId="{C1A9B48B-C855-4FB6-BDF7-CACBA99CE435}" destId="{3F0444FA-D81A-4758-A186-2F24FD373B43}" srcOrd="1" destOrd="0" presId="urn:microsoft.com/office/officeart/2005/8/layout/orgChart1"/>
    <dgm:cxn modelId="{472DDA05-3532-4268-A845-29CD125811CA}" type="presParOf" srcId="{7A1133A5-70D3-4D37-93E3-724CE2236C01}" destId="{0BEDD215-E13F-4B1C-8FB9-C99EDC480943}" srcOrd="1" destOrd="0" presId="urn:microsoft.com/office/officeart/2005/8/layout/orgChart1"/>
    <dgm:cxn modelId="{EDA51F80-AD85-4F7D-95A9-F3F77DC658F8}" type="presParOf" srcId="{0BEDD215-E13F-4B1C-8FB9-C99EDC480943}" destId="{00358722-185B-4955-8D49-C369D0DAFC52}" srcOrd="0" destOrd="0" presId="urn:microsoft.com/office/officeart/2005/8/layout/orgChart1"/>
    <dgm:cxn modelId="{C70D3449-CEEF-49CF-8D81-471DEB96D5B7}" type="presParOf" srcId="{0BEDD215-E13F-4B1C-8FB9-C99EDC480943}" destId="{9CDB9753-E394-4C12-96FE-183FD6AB57BC}" srcOrd="1" destOrd="0" presId="urn:microsoft.com/office/officeart/2005/8/layout/orgChart1"/>
    <dgm:cxn modelId="{EAAFE06C-673E-4794-B261-178FA44AB485}" type="presParOf" srcId="{9CDB9753-E394-4C12-96FE-183FD6AB57BC}" destId="{02F18959-B15A-44E2-A15D-62989951AE14}" srcOrd="0" destOrd="0" presId="urn:microsoft.com/office/officeart/2005/8/layout/orgChart1"/>
    <dgm:cxn modelId="{03615D86-491B-454D-BCD6-D2296E356121}" type="presParOf" srcId="{02F18959-B15A-44E2-A15D-62989951AE14}" destId="{D4506CB6-A0EC-426F-B64C-51CFDF81F58A}" srcOrd="0" destOrd="0" presId="urn:microsoft.com/office/officeart/2005/8/layout/orgChart1"/>
    <dgm:cxn modelId="{B973D209-205E-4C2F-A33E-BD3D805B8B90}" type="presParOf" srcId="{02F18959-B15A-44E2-A15D-62989951AE14}" destId="{05C6EFFB-05E3-484B-AED4-055BCD6985EF}" srcOrd="1" destOrd="0" presId="urn:microsoft.com/office/officeart/2005/8/layout/orgChart1"/>
    <dgm:cxn modelId="{78F92480-CA3B-41A5-A7EB-F5CB4B46C34C}" type="presParOf" srcId="{9CDB9753-E394-4C12-96FE-183FD6AB57BC}" destId="{2A4EA688-005D-4D49-85BF-5FD45B23937F}" srcOrd="1" destOrd="0" presId="urn:microsoft.com/office/officeart/2005/8/layout/orgChart1"/>
    <dgm:cxn modelId="{B6B77A82-791E-4A83-B87E-6FFD170714C0}" type="presParOf" srcId="{9CDB9753-E394-4C12-96FE-183FD6AB57BC}" destId="{3CE9696D-7A36-422B-9C91-9F316CD8E431}" srcOrd="2" destOrd="0" presId="urn:microsoft.com/office/officeart/2005/8/layout/orgChart1"/>
    <dgm:cxn modelId="{387915B0-70FD-4E04-B57D-CC641A9AFFEA}" type="presParOf" srcId="{0BEDD215-E13F-4B1C-8FB9-C99EDC480943}" destId="{E844D687-8767-4CCF-9B0B-0BB2B53AD5EB}" srcOrd="2" destOrd="0" presId="urn:microsoft.com/office/officeart/2005/8/layout/orgChart1"/>
    <dgm:cxn modelId="{5F0F502D-6339-4424-AA36-72695302CB87}" type="presParOf" srcId="{0BEDD215-E13F-4B1C-8FB9-C99EDC480943}" destId="{58457BBF-8DBA-4E8D-849D-4E2EA5B48551}" srcOrd="3" destOrd="0" presId="urn:microsoft.com/office/officeart/2005/8/layout/orgChart1"/>
    <dgm:cxn modelId="{CC01D794-1D37-4E97-82CB-B7B6431A6088}" type="presParOf" srcId="{58457BBF-8DBA-4E8D-849D-4E2EA5B48551}" destId="{AAFBA8AC-2084-4A81-AC1C-C8A0D0F84CC3}" srcOrd="0" destOrd="0" presId="urn:microsoft.com/office/officeart/2005/8/layout/orgChart1"/>
    <dgm:cxn modelId="{B386FCBA-7669-4B91-B9E3-F5B993C770C6}" type="presParOf" srcId="{AAFBA8AC-2084-4A81-AC1C-C8A0D0F84CC3}" destId="{E598F85C-EF2A-414F-A8BA-FDB41B6AEA03}" srcOrd="0" destOrd="0" presId="urn:microsoft.com/office/officeart/2005/8/layout/orgChart1"/>
    <dgm:cxn modelId="{D015C9E2-8986-498E-B7BA-F952568FF30B}" type="presParOf" srcId="{AAFBA8AC-2084-4A81-AC1C-C8A0D0F84CC3}" destId="{4ACC08DC-C64A-4A30-84AE-B87D04027191}" srcOrd="1" destOrd="0" presId="urn:microsoft.com/office/officeart/2005/8/layout/orgChart1"/>
    <dgm:cxn modelId="{E6132A21-81CF-4B1D-93D5-8E03E31CE8EC}" type="presParOf" srcId="{58457BBF-8DBA-4E8D-849D-4E2EA5B48551}" destId="{C060A3A6-E602-4A2F-B69C-DBB03564DA69}" srcOrd="1" destOrd="0" presId="urn:microsoft.com/office/officeart/2005/8/layout/orgChart1"/>
    <dgm:cxn modelId="{5F99C1D9-E134-4201-BFC2-7C74740D23D0}" type="presParOf" srcId="{58457BBF-8DBA-4E8D-849D-4E2EA5B48551}" destId="{C1909C6C-BD9D-429D-97C6-198D15B1706B}" srcOrd="2" destOrd="0" presId="urn:microsoft.com/office/officeart/2005/8/layout/orgChart1"/>
    <dgm:cxn modelId="{26089CE3-A575-4F5A-8578-E044E7AC882D}" type="presParOf" srcId="{0BEDD215-E13F-4B1C-8FB9-C99EDC480943}" destId="{2BBE2489-52DB-4C5A-9056-1FA8ACEF6860}" srcOrd="4" destOrd="0" presId="urn:microsoft.com/office/officeart/2005/8/layout/orgChart1"/>
    <dgm:cxn modelId="{75233061-62A4-45B3-9312-D2A85820CFDA}" type="presParOf" srcId="{0BEDD215-E13F-4B1C-8FB9-C99EDC480943}" destId="{625A56FD-99EA-4374-97F6-EA8FB03B254A}" srcOrd="5" destOrd="0" presId="urn:microsoft.com/office/officeart/2005/8/layout/orgChart1"/>
    <dgm:cxn modelId="{90AB118D-0FCE-41A3-820A-22A30E9AD384}" type="presParOf" srcId="{625A56FD-99EA-4374-97F6-EA8FB03B254A}" destId="{02C0BA89-677F-4340-B071-0F8F736DB7CA}" srcOrd="0" destOrd="0" presId="urn:microsoft.com/office/officeart/2005/8/layout/orgChart1"/>
    <dgm:cxn modelId="{BEA74AFC-448C-46AC-B2F1-8D894535A397}" type="presParOf" srcId="{02C0BA89-677F-4340-B071-0F8F736DB7CA}" destId="{82449B5D-E318-498E-9CD6-F2B2AB71E04D}" srcOrd="0" destOrd="0" presId="urn:microsoft.com/office/officeart/2005/8/layout/orgChart1"/>
    <dgm:cxn modelId="{8CA65E18-1D63-41CF-A0E5-C77A859922AB}" type="presParOf" srcId="{02C0BA89-677F-4340-B071-0F8F736DB7CA}" destId="{195FB77B-4690-4330-AD4C-197A297F0761}" srcOrd="1" destOrd="0" presId="urn:microsoft.com/office/officeart/2005/8/layout/orgChart1"/>
    <dgm:cxn modelId="{582525AB-8351-4D60-B450-AAC12FB51A24}" type="presParOf" srcId="{625A56FD-99EA-4374-97F6-EA8FB03B254A}" destId="{93F98FBA-7C87-4E55-A471-EF55CB2229F8}" srcOrd="1" destOrd="0" presId="urn:microsoft.com/office/officeart/2005/8/layout/orgChart1"/>
    <dgm:cxn modelId="{FBD595E8-BCA1-4B1D-BE51-122E3BB5AD4C}" type="presParOf" srcId="{625A56FD-99EA-4374-97F6-EA8FB03B254A}" destId="{BC10BA58-DABC-46A5-83D2-2CFE77418296}" srcOrd="2" destOrd="0" presId="urn:microsoft.com/office/officeart/2005/8/layout/orgChart1"/>
    <dgm:cxn modelId="{EBDCCABF-5EA3-48DC-A54B-AA4C53FA6E63}" type="presParOf" srcId="{0BEDD215-E13F-4B1C-8FB9-C99EDC480943}" destId="{165F93E1-0AB9-432D-8670-0F4B4C5B7257}" srcOrd="6" destOrd="0" presId="urn:microsoft.com/office/officeart/2005/8/layout/orgChart1"/>
    <dgm:cxn modelId="{634C9107-2B02-4948-93D2-E6E178B41E92}" type="presParOf" srcId="{0BEDD215-E13F-4B1C-8FB9-C99EDC480943}" destId="{8D75AEDB-A112-40B0-B0E8-9898D978926F}" srcOrd="7" destOrd="0" presId="urn:microsoft.com/office/officeart/2005/8/layout/orgChart1"/>
    <dgm:cxn modelId="{3E823C13-6707-489D-BEC3-25BB3FCC1A5E}" type="presParOf" srcId="{8D75AEDB-A112-40B0-B0E8-9898D978926F}" destId="{7C6DA115-1B55-4C96-A337-04DF73AD2359}" srcOrd="0" destOrd="0" presId="urn:microsoft.com/office/officeart/2005/8/layout/orgChart1"/>
    <dgm:cxn modelId="{E97D8CCD-A9BA-4375-8BF8-1EB639F1D24F}" type="presParOf" srcId="{7C6DA115-1B55-4C96-A337-04DF73AD2359}" destId="{739B016C-75DD-4245-801F-B982D00D9F12}" srcOrd="0" destOrd="0" presId="urn:microsoft.com/office/officeart/2005/8/layout/orgChart1"/>
    <dgm:cxn modelId="{6FEFAA40-53F5-43A9-B65D-78006D2271A4}" type="presParOf" srcId="{7C6DA115-1B55-4C96-A337-04DF73AD2359}" destId="{EB900320-65AC-4ED6-8D5A-CB0C688F4359}" srcOrd="1" destOrd="0" presId="urn:microsoft.com/office/officeart/2005/8/layout/orgChart1"/>
    <dgm:cxn modelId="{C8B98B08-86D3-4292-978E-DC26CC0FF9B6}" type="presParOf" srcId="{8D75AEDB-A112-40B0-B0E8-9898D978926F}" destId="{703EFE44-5885-440C-A52C-2AE3BCE2F97D}" srcOrd="1" destOrd="0" presId="urn:microsoft.com/office/officeart/2005/8/layout/orgChart1"/>
    <dgm:cxn modelId="{F0F210BB-F055-42F3-87DC-8A1A21A9A674}" type="presParOf" srcId="{8D75AEDB-A112-40B0-B0E8-9898D978926F}" destId="{554B15C4-51E9-4DEA-B80C-91397E44C648}" srcOrd="2" destOrd="0" presId="urn:microsoft.com/office/officeart/2005/8/layout/orgChart1"/>
    <dgm:cxn modelId="{CCF758BB-292E-4E82-A192-CDC10B311C23}" type="presParOf" srcId="{0BEDD215-E13F-4B1C-8FB9-C99EDC480943}" destId="{2C87F2C9-8C91-4AFC-AD0B-7EC3A5975BCA}" srcOrd="8" destOrd="0" presId="urn:microsoft.com/office/officeart/2005/8/layout/orgChart1"/>
    <dgm:cxn modelId="{C7D685DE-0666-4374-82E3-8051017AED71}" type="presParOf" srcId="{0BEDD215-E13F-4B1C-8FB9-C99EDC480943}" destId="{D981E96E-06C6-4DF8-B286-4BD977AA4FE4}" srcOrd="9" destOrd="0" presId="urn:microsoft.com/office/officeart/2005/8/layout/orgChart1"/>
    <dgm:cxn modelId="{9848D18A-0C39-4331-A358-7E0E245E24A9}" type="presParOf" srcId="{D981E96E-06C6-4DF8-B286-4BD977AA4FE4}" destId="{CB32077A-189E-4658-8680-BE02ED33140C}" srcOrd="0" destOrd="0" presId="urn:microsoft.com/office/officeart/2005/8/layout/orgChart1"/>
    <dgm:cxn modelId="{AADBF530-0762-42CD-BE94-5BBBAB8B6790}" type="presParOf" srcId="{CB32077A-189E-4658-8680-BE02ED33140C}" destId="{9A3E3868-C4C5-461A-812E-08752DA1F8F0}" srcOrd="0" destOrd="0" presId="urn:microsoft.com/office/officeart/2005/8/layout/orgChart1"/>
    <dgm:cxn modelId="{BDA2ACB4-FD62-4B75-AA34-70A2F2A1BD67}" type="presParOf" srcId="{CB32077A-189E-4658-8680-BE02ED33140C}" destId="{F8AC9EE8-B414-447A-98F8-D125C6DA9F30}" srcOrd="1" destOrd="0" presId="urn:microsoft.com/office/officeart/2005/8/layout/orgChart1"/>
    <dgm:cxn modelId="{11706627-7FA4-47C8-A2DB-5DA39C9E148D}" type="presParOf" srcId="{D981E96E-06C6-4DF8-B286-4BD977AA4FE4}" destId="{DD424CEC-07D4-4AC0-B215-E4C548DB0033}" srcOrd="1" destOrd="0" presId="urn:microsoft.com/office/officeart/2005/8/layout/orgChart1"/>
    <dgm:cxn modelId="{C235EDD4-5F9B-4CF1-9B18-02A7EAB5E448}" type="presParOf" srcId="{D981E96E-06C6-4DF8-B286-4BD977AA4FE4}" destId="{33B8F0D1-0032-48EF-A260-548824A490C4}" srcOrd="2" destOrd="0" presId="urn:microsoft.com/office/officeart/2005/8/layout/orgChart1"/>
    <dgm:cxn modelId="{B5DEF032-30BD-4B8C-81DE-5C9FC57B6F11}" type="presParOf" srcId="{7A1133A5-70D3-4D37-93E3-724CE2236C01}" destId="{58C5997F-C064-4601-BFAC-AD3DD2A008A9}" srcOrd="2" destOrd="0" presId="urn:microsoft.com/office/officeart/2005/8/layout/orgChart1"/>
    <dgm:cxn modelId="{876E7796-C313-4EA8-B170-8890077AA9A6}" type="presParOf" srcId="{704EFB11-1CCC-45C4-80B0-1EEB27213579}" destId="{3E064AD7-383C-4DB6-B6F9-4FB77C15F622}" srcOrd="1" destOrd="0" presId="urn:microsoft.com/office/officeart/2005/8/layout/orgChart1"/>
    <dgm:cxn modelId="{28495EAC-71E8-48BF-A7C1-3E27ED06A29C}" type="presParOf" srcId="{3E064AD7-383C-4DB6-B6F9-4FB77C15F622}" destId="{F46B7F9F-5467-4772-BC68-68781AAC7001}" srcOrd="0" destOrd="0" presId="urn:microsoft.com/office/officeart/2005/8/layout/orgChart1"/>
    <dgm:cxn modelId="{D121CCC3-A387-4A76-ACFB-7AC3C7553D18}" type="presParOf" srcId="{F46B7F9F-5467-4772-BC68-68781AAC7001}" destId="{5EA01CC4-F214-4943-ADEE-697054E7E5FB}" srcOrd="0" destOrd="0" presId="urn:microsoft.com/office/officeart/2005/8/layout/orgChart1"/>
    <dgm:cxn modelId="{966D51BA-127C-4BC3-ABA7-193641E61D11}" type="presParOf" srcId="{F46B7F9F-5467-4772-BC68-68781AAC7001}" destId="{CDC7E689-F70C-4DAC-808E-4F9A31E0E880}" srcOrd="1" destOrd="0" presId="urn:microsoft.com/office/officeart/2005/8/layout/orgChart1"/>
    <dgm:cxn modelId="{C66ABC16-38A3-4B6F-9505-34D1BC1400C0}" type="presParOf" srcId="{3E064AD7-383C-4DB6-B6F9-4FB77C15F622}" destId="{20EA87AF-E998-4EA7-A197-285C66267514}" srcOrd="1" destOrd="0" presId="urn:microsoft.com/office/officeart/2005/8/layout/orgChart1"/>
    <dgm:cxn modelId="{B7CBB6BF-335C-4C46-B4D7-854819793179}" type="presParOf" srcId="{20EA87AF-E998-4EA7-A197-285C66267514}" destId="{6A0B7819-AB21-43DF-AD7B-B8783DBD6CD9}" srcOrd="0" destOrd="0" presId="urn:microsoft.com/office/officeart/2005/8/layout/orgChart1"/>
    <dgm:cxn modelId="{8020E425-B01F-4754-A785-68AEFC5ACF37}" type="presParOf" srcId="{20EA87AF-E998-4EA7-A197-285C66267514}" destId="{E00E4FA9-6E68-4BBF-8A4A-8B49C5077522}" srcOrd="1" destOrd="0" presId="urn:microsoft.com/office/officeart/2005/8/layout/orgChart1"/>
    <dgm:cxn modelId="{D99F1BE7-38F3-4EE3-A9F7-7B171EEED475}" type="presParOf" srcId="{E00E4FA9-6E68-4BBF-8A4A-8B49C5077522}" destId="{CF726570-5A83-4ECB-B20D-A02670A08B83}" srcOrd="0" destOrd="0" presId="urn:microsoft.com/office/officeart/2005/8/layout/orgChart1"/>
    <dgm:cxn modelId="{2EF8E9E0-75F7-4984-BCF3-A9326B3758B9}" type="presParOf" srcId="{CF726570-5A83-4ECB-B20D-A02670A08B83}" destId="{91E017E5-03A4-4B7A-9131-6A54251AF16D}" srcOrd="0" destOrd="0" presId="urn:microsoft.com/office/officeart/2005/8/layout/orgChart1"/>
    <dgm:cxn modelId="{30EEA17F-5443-41B8-88B4-0D18754FBC28}" type="presParOf" srcId="{CF726570-5A83-4ECB-B20D-A02670A08B83}" destId="{EDA2A52F-DCA3-4CA8-A0F2-19D8F54EBECC}" srcOrd="1" destOrd="0" presId="urn:microsoft.com/office/officeart/2005/8/layout/orgChart1"/>
    <dgm:cxn modelId="{548DB144-BAD6-4856-A032-92CF39F3F954}" type="presParOf" srcId="{E00E4FA9-6E68-4BBF-8A4A-8B49C5077522}" destId="{7FEED985-6F23-47B1-A9E3-210F647C157D}" srcOrd="1" destOrd="0" presId="urn:microsoft.com/office/officeart/2005/8/layout/orgChart1"/>
    <dgm:cxn modelId="{B34E7FC4-E563-4C44-B93A-8868B7068982}" type="presParOf" srcId="{E00E4FA9-6E68-4BBF-8A4A-8B49C5077522}" destId="{C6973623-E28C-4AC6-BF74-BA2D96C921DE}" srcOrd="2" destOrd="0" presId="urn:microsoft.com/office/officeart/2005/8/layout/orgChart1"/>
    <dgm:cxn modelId="{D0449F37-BFC6-4FC5-99CC-6154EFE9ACC2}" type="presParOf" srcId="{20EA87AF-E998-4EA7-A197-285C66267514}" destId="{75F7BD1C-319C-490E-A9F1-5D94702DFFDF}" srcOrd="2" destOrd="0" presId="urn:microsoft.com/office/officeart/2005/8/layout/orgChart1"/>
    <dgm:cxn modelId="{E9041386-ACFA-4F7D-B5C7-6DF8E76E6488}" type="presParOf" srcId="{20EA87AF-E998-4EA7-A197-285C66267514}" destId="{9C604DCB-A73E-467A-941D-770BA0729FE8}" srcOrd="3" destOrd="0" presId="urn:microsoft.com/office/officeart/2005/8/layout/orgChart1"/>
    <dgm:cxn modelId="{DC55F656-837C-4BFD-8DFD-B632609159A7}" type="presParOf" srcId="{9C604DCB-A73E-467A-941D-770BA0729FE8}" destId="{A8EE65DD-4B3C-4910-A49E-C479DFA40C65}" srcOrd="0" destOrd="0" presId="urn:microsoft.com/office/officeart/2005/8/layout/orgChart1"/>
    <dgm:cxn modelId="{F554398F-E6CF-4994-A00E-439A8EACC0E8}" type="presParOf" srcId="{A8EE65DD-4B3C-4910-A49E-C479DFA40C65}" destId="{3D08BDBF-CCFA-4D40-BE1C-00D9A5B92459}" srcOrd="0" destOrd="0" presId="urn:microsoft.com/office/officeart/2005/8/layout/orgChart1"/>
    <dgm:cxn modelId="{CB5F6FEC-5DD3-49FF-AFF9-803DAA4CF612}" type="presParOf" srcId="{A8EE65DD-4B3C-4910-A49E-C479DFA40C65}" destId="{A6614C64-34D8-4D64-B44A-03984ABAADB0}" srcOrd="1" destOrd="0" presId="urn:microsoft.com/office/officeart/2005/8/layout/orgChart1"/>
    <dgm:cxn modelId="{A70ECBBC-208E-4D6C-ACAE-49CF51C77235}" type="presParOf" srcId="{9C604DCB-A73E-467A-941D-770BA0729FE8}" destId="{78B85244-BF44-4DEE-9AF8-E2A54305AF25}" srcOrd="1" destOrd="0" presId="urn:microsoft.com/office/officeart/2005/8/layout/orgChart1"/>
    <dgm:cxn modelId="{1E6840E4-D46D-4EE4-AD8E-3BFD3824D1FB}" type="presParOf" srcId="{9C604DCB-A73E-467A-941D-770BA0729FE8}" destId="{541CA1FF-D974-4155-95BC-86749543F3A9}" srcOrd="2" destOrd="0" presId="urn:microsoft.com/office/officeart/2005/8/layout/orgChart1"/>
    <dgm:cxn modelId="{10D1965C-2FFC-4B8D-AC3C-8A7262FFF709}" type="presParOf" srcId="{20EA87AF-E998-4EA7-A197-285C66267514}" destId="{15C6AF2C-5338-45E7-81B1-28ACE2170E8A}" srcOrd="4" destOrd="0" presId="urn:microsoft.com/office/officeart/2005/8/layout/orgChart1"/>
    <dgm:cxn modelId="{1DC2FD59-078F-4693-80EF-909DBB31D44A}" type="presParOf" srcId="{20EA87AF-E998-4EA7-A197-285C66267514}" destId="{E60CAE37-3895-4251-B98D-EA74F28218C6}" srcOrd="5" destOrd="0" presId="urn:microsoft.com/office/officeart/2005/8/layout/orgChart1"/>
    <dgm:cxn modelId="{69D22EED-605C-40A8-A973-2E53FAA3EFC5}" type="presParOf" srcId="{E60CAE37-3895-4251-B98D-EA74F28218C6}" destId="{FC7155B7-8C70-4F0B-A0AB-7E2E36E7AE45}" srcOrd="0" destOrd="0" presId="urn:microsoft.com/office/officeart/2005/8/layout/orgChart1"/>
    <dgm:cxn modelId="{84695BCA-53CF-4A14-8C89-CE6E93FA0873}" type="presParOf" srcId="{FC7155B7-8C70-4F0B-A0AB-7E2E36E7AE45}" destId="{A6762A67-D09F-4189-BCC2-A60130E88514}" srcOrd="0" destOrd="0" presId="urn:microsoft.com/office/officeart/2005/8/layout/orgChart1"/>
    <dgm:cxn modelId="{045DEA4C-7FE5-45B6-8B17-1C08C3522D39}" type="presParOf" srcId="{FC7155B7-8C70-4F0B-A0AB-7E2E36E7AE45}" destId="{9CB614DD-A28B-48CA-B026-41196A76C1B3}" srcOrd="1" destOrd="0" presId="urn:microsoft.com/office/officeart/2005/8/layout/orgChart1"/>
    <dgm:cxn modelId="{6F643CFB-1A81-4A4E-B0B3-91C9FD8046EA}" type="presParOf" srcId="{E60CAE37-3895-4251-B98D-EA74F28218C6}" destId="{2068288D-8228-4757-A681-742448FA531E}" srcOrd="1" destOrd="0" presId="urn:microsoft.com/office/officeart/2005/8/layout/orgChart1"/>
    <dgm:cxn modelId="{3883B444-A462-42FD-8324-ACB7E127DA48}" type="presParOf" srcId="{E60CAE37-3895-4251-B98D-EA74F28218C6}" destId="{2A66B1B6-4050-4B4A-AAB5-44F512835ABC}" srcOrd="2" destOrd="0" presId="urn:microsoft.com/office/officeart/2005/8/layout/orgChart1"/>
    <dgm:cxn modelId="{6E57F5C4-38F1-40F9-9C0F-D9F25F4A1687}" type="presParOf" srcId="{20EA87AF-E998-4EA7-A197-285C66267514}" destId="{2C53C48C-6520-462E-9D0D-20C81FE41711}" srcOrd="6" destOrd="0" presId="urn:microsoft.com/office/officeart/2005/8/layout/orgChart1"/>
    <dgm:cxn modelId="{56E68798-66D0-4DD0-9A9A-6B11FB93C6E0}" type="presParOf" srcId="{20EA87AF-E998-4EA7-A197-285C66267514}" destId="{524C1FC2-5316-489F-A84F-128CC476003F}" srcOrd="7" destOrd="0" presId="urn:microsoft.com/office/officeart/2005/8/layout/orgChart1"/>
    <dgm:cxn modelId="{65CA0D5C-17DD-4A19-8A2F-3D568D105686}" type="presParOf" srcId="{524C1FC2-5316-489F-A84F-128CC476003F}" destId="{AC365947-A98B-4096-B8C7-4DD0EAE70DC2}" srcOrd="0" destOrd="0" presId="urn:microsoft.com/office/officeart/2005/8/layout/orgChart1"/>
    <dgm:cxn modelId="{A14F8294-B5EB-4D17-9598-733DA9F90FCD}" type="presParOf" srcId="{AC365947-A98B-4096-B8C7-4DD0EAE70DC2}" destId="{54F1D7E7-DB9C-49D9-8938-4FA156906275}" srcOrd="0" destOrd="0" presId="urn:microsoft.com/office/officeart/2005/8/layout/orgChart1"/>
    <dgm:cxn modelId="{9FB99AD5-7289-428C-96E5-B82BA7F171A5}" type="presParOf" srcId="{AC365947-A98B-4096-B8C7-4DD0EAE70DC2}" destId="{4C658078-0E5A-404E-A849-9E69B3F5F3C3}" srcOrd="1" destOrd="0" presId="urn:microsoft.com/office/officeart/2005/8/layout/orgChart1"/>
    <dgm:cxn modelId="{759566CE-3413-4986-ADE3-6E1125685F85}" type="presParOf" srcId="{524C1FC2-5316-489F-A84F-128CC476003F}" destId="{BE4907A8-2B1C-40D0-AD18-6DDB28B4D647}" srcOrd="1" destOrd="0" presId="urn:microsoft.com/office/officeart/2005/8/layout/orgChart1"/>
    <dgm:cxn modelId="{C8D821AB-DD7E-4AD8-844D-E0D7ECA55E3C}" type="presParOf" srcId="{524C1FC2-5316-489F-A84F-128CC476003F}" destId="{5D86C906-C166-46A4-8CE4-5C7CFBDE5073}" srcOrd="2" destOrd="0" presId="urn:microsoft.com/office/officeart/2005/8/layout/orgChart1"/>
    <dgm:cxn modelId="{D00A8019-5ACE-40FB-80CC-79CAC703D45F}" type="presParOf" srcId="{3E064AD7-383C-4DB6-B6F9-4FB77C15F622}" destId="{CE72B4EA-1BB0-4A25-9C81-769398655E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534E9-271D-4BE7-A9FE-073B31D201FB}">
      <dsp:nvSpPr>
        <dsp:cNvPr id="0" name=""/>
        <dsp:cNvSpPr/>
      </dsp:nvSpPr>
      <dsp:spPr>
        <a:xfrm>
          <a:off x="5839886" y="1656375"/>
          <a:ext cx="177311" cy="54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756"/>
              </a:lnTo>
              <a:lnTo>
                <a:pt x="177311" y="5437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0BE183-A157-4545-96BA-DACE6526E738}">
      <dsp:nvSpPr>
        <dsp:cNvPr id="0" name=""/>
        <dsp:cNvSpPr/>
      </dsp:nvSpPr>
      <dsp:spPr>
        <a:xfrm>
          <a:off x="3452087" y="817099"/>
          <a:ext cx="2860630" cy="248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118"/>
              </a:lnTo>
              <a:lnTo>
                <a:pt x="2860630" y="124118"/>
              </a:lnTo>
              <a:lnTo>
                <a:pt x="2860630" y="248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452DC-2A61-456B-9384-071BB6A94FE8}">
      <dsp:nvSpPr>
        <dsp:cNvPr id="0" name=""/>
        <dsp:cNvSpPr/>
      </dsp:nvSpPr>
      <dsp:spPr>
        <a:xfrm>
          <a:off x="4409570" y="1656375"/>
          <a:ext cx="177311" cy="138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3032"/>
              </a:lnTo>
              <a:lnTo>
                <a:pt x="177311" y="13830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76A7B-8729-44F1-AFBF-3D0C7C25AA65}">
      <dsp:nvSpPr>
        <dsp:cNvPr id="0" name=""/>
        <dsp:cNvSpPr/>
      </dsp:nvSpPr>
      <dsp:spPr>
        <a:xfrm>
          <a:off x="4409570" y="1656375"/>
          <a:ext cx="177311" cy="54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756"/>
              </a:lnTo>
              <a:lnTo>
                <a:pt x="177311" y="5437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D80242-FBEA-4DF6-BE17-70B95B0F762B}">
      <dsp:nvSpPr>
        <dsp:cNvPr id="0" name=""/>
        <dsp:cNvSpPr/>
      </dsp:nvSpPr>
      <dsp:spPr>
        <a:xfrm>
          <a:off x="3452087" y="817099"/>
          <a:ext cx="1430315" cy="248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118"/>
              </a:lnTo>
              <a:lnTo>
                <a:pt x="1430315" y="124118"/>
              </a:lnTo>
              <a:lnTo>
                <a:pt x="1430315" y="248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C8CAE-20A8-41BA-B6D1-C74278455274}">
      <dsp:nvSpPr>
        <dsp:cNvPr id="0" name=""/>
        <dsp:cNvSpPr/>
      </dsp:nvSpPr>
      <dsp:spPr>
        <a:xfrm>
          <a:off x="2979255" y="1656375"/>
          <a:ext cx="177311" cy="138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3032"/>
              </a:lnTo>
              <a:lnTo>
                <a:pt x="177311" y="13830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11EFF-84A0-48A4-B231-1F75C395B71A}">
      <dsp:nvSpPr>
        <dsp:cNvPr id="0" name=""/>
        <dsp:cNvSpPr/>
      </dsp:nvSpPr>
      <dsp:spPr>
        <a:xfrm>
          <a:off x="2979255" y="1656375"/>
          <a:ext cx="177311" cy="54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756"/>
              </a:lnTo>
              <a:lnTo>
                <a:pt x="177311" y="5437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2E307-FF0A-422B-8F70-ABA688B41A82}">
      <dsp:nvSpPr>
        <dsp:cNvPr id="0" name=""/>
        <dsp:cNvSpPr/>
      </dsp:nvSpPr>
      <dsp:spPr>
        <a:xfrm>
          <a:off x="3406367" y="817099"/>
          <a:ext cx="91440" cy="2482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8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ACAF49-3D02-4466-B9C0-FD56FB352EA8}">
      <dsp:nvSpPr>
        <dsp:cNvPr id="0" name=""/>
        <dsp:cNvSpPr/>
      </dsp:nvSpPr>
      <dsp:spPr>
        <a:xfrm>
          <a:off x="1548940" y="1656375"/>
          <a:ext cx="177311" cy="54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756"/>
              </a:lnTo>
              <a:lnTo>
                <a:pt x="177311" y="5437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55563-038D-4A76-A77D-57323F3945C8}">
      <dsp:nvSpPr>
        <dsp:cNvPr id="0" name=""/>
        <dsp:cNvSpPr/>
      </dsp:nvSpPr>
      <dsp:spPr>
        <a:xfrm>
          <a:off x="2021771" y="817099"/>
          <a:ext cx="1430315" cy="248236"/>
        </a:xfrm>
        <a:custGeom>
          <a:avLst/>
          <a:gdLst/>
          <a:ahLst/>
          <a:cxnLst/>
          <a:rect l="0" t="0" r="0" b="0"/>
          <a:pathLst>
            <a:path>
              <a:moveTo>
                <a:pt x="1430315" y="0"/>
              </a:moveTo>
              <a:lnTo>
                <a:pt x="1430315" y="124118"/>
              </a:lnTo>
              <a:lnTo>
                <a:pt x="0" y="124118"/>
              </a:lnTo>
              <a:lnTo>
                <a:pt x="0" y="248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F74EAF-56E6-4807-A85E-0F1A1F64B8EA}">
      <dsp:nvSpPr>
        <dsp:cNvPr id="0" name=""/>
        <dsp:cNvSpPr/>
      </dsp:nvSpPr>
      <dsp:spPr>
        <a:xfrm>
          <a:off x="118625" y="1656375"/>
          <a:ext cx="177311" cy="543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756"/>
              </a:lnTo>
              <a:lnTo>
                <a:pt x="177311" y="5437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AE83E-3AF7-40C1-A174-1421B64AA5DF}">
      <dsp:nvSpPr>
        <dsp:cNvPr id="0" name=""/>
        <dsp:cNvSpPr/>
      </dsp:nvSpPr>
      <dsp:spPr>
        <a:xfrm>
          <a:off x="591456" y="817099"/>
          <a:ext cx="2860630" cy="248236"/>
        </a:xfrm>
        <a:custGeom>
          <a:avLst/>
          <a:gdLst/>
          <a:ahLst/>
          <a:cxnLst/>
          <a:rect l="0" t="0" r="0" b="0"/>
          <a:pathLst>
            <a:path>
              <a:moveTo>
                <a:pt x="2860630" y="0"/>
              </a:moveTo>
              <a:lnTo>
                <a:pt x="2860630" y="124118"/>
              </a:lnTo>
              <a:lnTo>
                <a:pt x="0" y="124118"/>
              </a:lnTo>
              <a:lnTo>
                <a:pt x="0" y="248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97FC32-3BE8-4B53-A17D-1B04B0AAE6A3}">
      <dsp:nvSpPr>
        <dsp:cNvPr id="0" name=""/>
        <dsp:cNvSpPr/>
      </dsp:nvSpPr>
      <dsp:spPr>
        <a:xfrm>
          <a:off x="2861047" y="226060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Projects</a:t>
          </a:r>
        </a:p>
      </dsp:txBody>
      <dsp:txXfrm>
        <a:off x="2861047" y="226060"/>
        <a:ext cx="1182078" cy="591039"/>
      </dsp:txXfrm>
    </dsp:sp>
    <dsp:sp modelId="{7EF54D10-C97B-4869-82D0-D59D5097EAFD}">
      <dsp:nvSpPr>
        <dsp:cNvPr id="0" name=""/>
        <dsp:cNvSpPr/>
      </dsp:nvSpPr>
      <dsp:spPr>
        <a:xfrm>
          <a:off x="417" y="1065336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DPATCH Phase 1: </a:t>
          </a:r>
          <a:r>
            <a:rPr lang="en-US" sz="1200" kern="1200" dirty="0" err="1"/>
            <a:t>iKom</a:t>
          </a:r>
          <a:r>
            <a:rPr lang="en-US" sz="1200" kern="1200" dirty="0"/>
            <a:t> </a:t>
          </a:r>
          <a:r>
            <a:rPr lang="en-US" sz="1200" kern="1200" dirty="0" err="1"/>
            <a:t>eKom</a:t>
          </a:r>
          <a:endParaRPr lang="en-SG" sz="1200" kern="1200" dirty="0"/>
        </a:p>
      </dsp:txBody>
      <dsp:txXfrm>
        <a:off x="417" y="1065336"/>
        <a:ext cx="1182078" cy="591039"/>
      </dsp:txXfrm>
    </dsp:sp>
    <dsp:sp modelId="{C664A0EB-133F-4C88-93CA-594070EFF949}">
      <dsp:nvSpPr>
        <dsp:cNvPr id="0" name=""/>
        <dsp:cNvSpPr/>
      </dsp:nvSpPr>
      <dsp:spPr>
        <a:xfrm>
          <a:off x="295937" y="1904612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MS Flow</a:t>
          </a:r>
          <a:endParaRPr lang="en-SG" sz="1200" kern="1200" dirty="0"/>
        </a:p>
      </dsp:txBody>
      <dsp:txXfrm>
        <a:off x="295937" y="1904612"/>
        <a:ext cx="1182078" cy="591039"/>
      </dsp:txXfrm>
    </dsp:sp>
    <dsp:sp modelId="{34C055C3-DD55-4A18-A289-7C0489A21A0D}">
      <dsp:nvSpPr>
        <dsp:cNvPr id="0" name=""/>
        <dsp:cNvSpPr/>
      </dsp:nvSpPr>
      <dsp:spPr>
        <a:xfrm>
          <a:off x="1430732" y="1065336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DPATCH Phase 2: Project Creation</a:t>
          </a:r>
          <a:endParaRPr lang="en-SG" sz="1200" kern="1200" dirty="0"/>
        </a:p>
      </dsp:txBody>
      <dsp:txXfrm>
        <a:off x="1430732" y="1065336"/>
        <a:ext cx="1182078" cy="591039"/>
      </dsp:txXfrm>
    </dsp:sp>
    <dsp:sp modelId="{F7FCC40D-52D7-4FD4-9C77-8626228C3AC7}">
      <dsp:nvSpPr>
        <dsp:cNvPr id="0" name=""/>
        <dsp:cNvSpPr/>
      </dsp:nvSpPr>
      <dsp:spPr>
        <a:xfrm>
          <a:off x="1726252" y="1904612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Azure</a:t>
          </a:r>
          <a:endParaRPr lang="en-SG" sz="1200" kern="1200" dirty="0"/>
        </a:p>
      </dsp:txBody>
      <dsp:txXfrm>
        <a:off x="1726252" y="1904612"/>
        <a:ext cx="1182078" cy="591039"/>
      </dsp:txXfrm>
    </dsp:sp>
    <dsp:sp modelId="{B9B2FC26-106E-4DD0-B393-FB12F582B99B}">
      <dsp:nvSpPr>
        <dsp:cNvPr id="0" name=""/>
        <dsp:cNvSpPr/>
      </dsp:nvSpPr>
      <dsp:spPr>
        <a:xfrm>
          <a:off x="2861047" y="1065336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POL Transformation</a:t>
          </a:r>
          <a:endParaRPr lang="en-SG" sz="1200" kern="1200" dirty="0"/>
        </a:p>
      </dsp:txBody>
      <dsp:txXfrm>
        <a:off x="2861047" y="1065336"/>
        <a:ext cx="1182078" cy="591039"/>
      </dsp:txXfrm>
    </dsp:sp>
    <dsp:sp modelId="{F3349655-03F0-493E-9A72-8F4E9F39F258}">
      <dsp:nvSpPr>
        <dsp:cNvPr id="0" name=""/>
        <dsp:cNvSpPr/>
      </dsp:nvSpPr>
      <dsp:spPr>
        <a:xfrm>
          <a:off x="3156567" y="1904612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SQL</a:t>
          </a:r>
          <a:endParaRPr lang="en-SG" sz="1200" kern="1200" dirty="0"/>
        </a:p>
      </dsp:txBody>
      <dsp:txXfrm>
        <a:off x="3156567" y="1904612"/>
        <a:ext cx="1182078" cy="591039"/>
      </dsp:txXfrm>
    </dsp:sp>
    <dsp:sp modelId="{5B470123-1DF1-4C1A-9390-3A2E704D3A03}">
      <dsp:nvSpPr>
        <dsp:cNvPr id="0" name=""/>
        <dsp:cNvSpPr/>
      </dsp:nvSpPr>
      <dsp:spPr>
        <a:xfrm>
          <a:off x="3156567" y="2743888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Power Apps</a:t>
          </a:r>
          <a:endParaRPr lang="en-SG" sz="1200" kern="1200" dirty="0"/>
        </a:p>
      </dsp:txBody>
      <dsp:txXfrm>
        <a:off x="3156567" y="2743888"/>
        <a:ext cx="1182078" cy="591039"/>
      </dsp:txXfrm>
    </dsp:sp>
    <dsp:sp modelId="{8C277C8C-5AA9-4781-A033-98CAA0A987E3}">
      <dsp:nvSpPr>
        <dsp:cNvPr id="0" name=""/>
        <dsp:cNvSpPr/>
      </dsp:nvSpPr>
      <dsp:spPr>
        <a:xfrm>
          <a:off x="4291363" y="1065336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DPATCH Phase 5: Project Closure</a:t>
          </a:r>
          <a:endParaRPr lang="en-SG" sz="1200" kern="1200" dirty="0"/>
        </a:p>
      </dsp:txBody>
      <dsp:txXfrm>
        <a:off x="4291363" y="1065336"/>
        <a:ext cx="1182078" cy="591039"/>
      </dsp:txXfrm>
    </dsp:sp>
    <dsp:sp modelId="{7158A9F6-715B-4CAA-A774-80F3CA556826}">
      <dsp:nvSpPr>
        <dsp:cNvPr id="0" name=""/>
        <dsp:cNvSpPr/>
      </dsp:nvSpPr>
      <dsp:spPr>
        <a:xfrm>
          <a:off x="4586882" y="1904612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SQL</a:t>
          </a:r>
          <a:endParaRPr lang="en-SG" sz="1200" kern="1200" dirty="0"/>
        </a:p>
      </dsp:txBody>
      <dsp:txXfrm>
        <a:off x="4586882" y="1904612"/>
        <a:ext cx="1182078" cy="591039"/>
      </dsp:txXfrm>
    </dsp:sp>
    <dsp:sp modelId="{93A67942-175A-4009-92E3-0767E58F14AC}">
      <dsp:nvSpPr>
        <dsp:cNvPr id="0" name=""/>
        <dsp:cNvSpPr/>
      </dsp:nvSpPr>
      <dsp:spPr>
        <a:xfrm>
          <a:off x="4586882" y="2743888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Azure</a:t>
          </a:r>
          <a:endParaRPr lang="en-SG" sz="1200" kern="1200" dirty="0"/>
        </a:p>
      </dsp:txBody>
      <dsp:txXfrm>
        <a:off x="4586882" y="2743888"/>
        <a:ext cx="1182078" cy="591039"/>
      </dsp:txXfrm>
    </dsp:sp>
    <dsp:sp modelId="{A8EB9DA1-1289-451A-8A55-1B820C34A4C1}">
      <dsp:nvSpPr>
        <dsp:cNvPr id="0" name=""/>
        <dsp:cNvSpPr/>
      </dsp:nvSpPr>
      <dsp:spPr>
        <a:xfrm>
          <a:off x="5721678" y="1065336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GD Hackathon</a:t>
          </a:r>
          <a:endParaRPr lang="en-SG" sz="1200" kern="1200" dirty="0"/>
        </a:p>
      </dsp:txBody>
      <dsp:txXfrm>
        <a:off x="5721678" y="1065336"/>
        <a:ext cx="1182078" cy="591039"/>
      </dsp:txXfrm>
    </dsp:sp>
    <dsp:sp modelId="{213D1EF5-67FC-436D-B6DE-BBC9ABDFC62B}">
      <dsp:nvSpPr>
        <dsp:cNvPr id="0" name=""/>
        <dsp:cNvSpPr/>
      </dsp:nvSpPr>
      <dsp:spPr>
        <a:xfrm>
          <a:off x="6017197" y="1904612"/>
          <a:ext cx="1182078" cy="5910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Power BI</a:t>
          </a:r>
          <a:endParaRPr lang="en-SG" sz="1200" kern="1200" dirty="0"/>
        </a:p>
      </dsp:txBody>
      <dsp:txXfrm>
        <a:off x="6017197" y="1904612"/>
        <a:ext cx="1182078" cy="591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89A9A-8B8C-4795-BE49-8459D56ADCFA}">
      <dsp:nvSpPr>
        <dsp:cNvPr id="0" name=""/>
        <dsp:cNvSpPr/>
      </dsp:nvSpPr>
      <dsp:spPr>
        <a:xfrm>
          <a:off x="2885431" y="706425"/>
          <a:ext cx="1709033" cy="296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304"/>
              </a:lnTo>
              <a:lnTo>
                <a:pt x="1709033" y="148304"/>
              </a:lnTo>
              <a:lnTo>
                <a:pt x="1709033" y="296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0A694F-E812-495E-830A-3E48770E587A}">
      <dsp:nvSpPr>
        <dsp:cNvPr id="0" name=""/>
        <dsp:cNvSpPr/>
      </dsp:nvSpPr>
      <dsp:spPr>
        <a:xfrm>
          <a:off x="2839711" y="706425"/>
          <a:ext cx="91440" cy="2966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6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5ED678-BAFD-4757-ABF5-A118B3F0A5D1}">
      <dsp:nvSpPr>
        <dsp:cNvPr id="0" name=""/>
        <dsp:cNvSpPr/>
      </dsp:nvSpPr>
      <dsp:spPr>
        <a:xfrm>
          <a:off x="1176398" y="706425"/>
          <a:ext cx="1709033" cy="296609"/>
        </a:xfrm>
        <a:custGeom>
          <a:avLst/>
          <a:gdLst/>
          <a:ahLst/>
          <a:cxnLst/>
          <a:rect l="0" t="0" r="0" b="0"/>
          <a:pathLst>
            <a:path>
              <a:moveTo>
                <a:pt x="1709033" y="0"/>
              </a:moveTo>
              <a:lnTo>
                <a:pt x="1709033" y="148304"/>
              </a:lnTo>
              <a:lnTo>
                <a:pt x="0" y="148304"/>
              </a:lnTo>
              <a:lnTo>
                <a:pt x="0" y="296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BB680-8B17-4C9D-A648-BE3B20550F6B}">
      <dsp:nvSpPr>
        <dsp:cNvPr id="0" name=""/>
        <dsp:cNvSpPr/>
      </dsp:nvSpPr>
      <dsp:spPr>
        <a:xfrm>
          <a:off x="2179219" y="213"/>
          <a:ext cx="1412424" cy="7062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Events</a:t>
          </a:r>
          <a:endParaRPr lang="en-SG" sz="2400" kern="1200" dirty="0"/>
        </a:p>
      </dsp:txBody>
      <dsp:txXfrm>
        <a:off x="2179219" y="213"/>
        <a:ext cx="1412424" cy="706212"/>
      </dsp:txXfrm>
    </dsp:sp>
    <dsp:sp modelId="{28633C2E-F158-4971-9CCF-C6793ACDA7A2}">
      <dsp:nvSpPr>
        <dsp:cNvPr id="0" name=""/>
        <dsp:cNvSpPr/>
      </dsp:nvSpPr>
      <dsp:spPr>
        <a:xfrm>
          <a:off x="470185" y="1003034"/>
          <a:ext cx="1412424" cy="7062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CSR POSB Passion Run for Kids</a:t>
          </a:r>
          <a:endParaRPr lang="en-SG" sz="1400" kern="1200" dirty="0"/>
        </a:p>
      </dsp:txBody>
      <dsp:txXfrm>
        <a:off x="470185" y="1003034"/>
        <a:ext cx="1412424" cy="706212"/>
      </dsp:txXfrm>
    </dsp:sp>
    <dsp:sp modelId="{2C40029C-A651-4A10-8837-64A6BBD98FFF}">
      <dsp:nvSpPr>
        <dsp:cNvPr id="0" name=""/>
        <dsp:cNvSpPr/>
      </dsp:nvSpPr>
      <dsp:spPr>
        <a:xfrm>
          <a:off x="2179219" y="1003034"/>
          <a:ext cx="1412424" cy="7062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GD Management </a:t>
          </a:r>
          <a:r>
            <a:rPr lang="en-US" sz="1400" kern="1200" dirty="0" err="1"/>
            <a:t>Carepack</a:t>
          </a:r>
          <a:endParaRPr lang="en-SG" sz="1400" kern="1200" dirty="0"/>
        </a:p>
      </dsp:txBody>
      <dsp:txXfrm>
        <a:off x="2179219" y="1003034"/>
        <a:ext cx="1412424" cy="706212"/>
      </dsp:txXfrm>
    </dsp:sp>
    <dsp:sp modelId="{2E60E5EE-F10A-4E44-B89B-AA0E96A412D3}">
      <dsp:nvSpPr>
        <dsp:cNvPr id="0" name=""/>
        <dsp:cNvSpPr/>
      </dsp:nvSpPr>
      <dsp:spPr>
        <a:xfrm>
          <a:off x="3888252" y="1003034"/>
          <a:ext cx="1412424" cy="7062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International PM Day</a:t>
          </a:r>
          <a:endParaRPr lang="en-SG" sz="1400" kern="1200" dirty="0"/>
        </a:p>
      </dsp:txBody>
      <dsp:txXfrm>
        <a:off x="3888252" y="1003034"/>
        <a:ext cx="1412424" cy="7062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3C48C-6520-462E-9D0D-20C81FE41711}">
      <dsp:nvSpPr>
        <dsp:cNvPr id="0" name=""/>
        <dsp:cNvSpPr/>
      </dsp:nvSpPr>
      <dsp:spPr>
        <a:xfrm>
          <a:off x="6936405" y="1439231"/>
          <a:ext cx="1504038" cy="174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10"/>
              </a:lnTo>
              <a:lnTo>
                <a:pt x="1504038" y="87010"/>
              </a:lnTo>
              <a:lnTo>
                <a:pt x="1504038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C6AF2C-5338-45E7-81B1-28ACE2170E8A}">
      <dsp:nvSpPr>
        <dsp:cNvPr id="0" name=""/>
        <dsp:cNvSpPr/>
      </dsp:nvSpPr>
      <dsp:spPr>
        <a:xfrm>
          <a:off x="6936405" y="1439231"/>
          <a:ext cx="501346" cy="174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10"/>
              </a:lnTo>
              <a:lnTo>
                <a:pt x="501346" y="87010"/>
              </a:lnTo>
              <a:lnTo>
                <a:pt x="501346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F7BD1C-319C-490E-A9F1-5D94702DFFDF}">
      <dsp:nvSpPr>
        <dsp:cNvPr id="0" name=""/>
        <dsp:cNvSpPr/>
      </dsp:nvSpPr>
      <dsp:spPr>
        <a:xfrm>
          <a:off x="6435059" y="1439231"/>
          <a:ext cx="501346" cy="174020"/>
        </a:xfrm>
        <a:custGeom>
          <a:avLst/>
          <a:gdLst/>
          <a:ahLst/>
          <a:cxnLst/>
          <a:rect l="0" t="0" r="0" b="0"/>
          <a:pathLst>
            <a:path>
              <a:moveTo>
                <a:pt x="501346" y="0"/>
              </a:moveTo>
              <a:lnTo>
                <a:pt x="501346" y="87010"/>
              </a:lnTo>
              <a:lnTo>
                <a:pt x="0" y="87010"/>
              </a:lnTo>
              <a:lnTo>
                <a:pt x="0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0B7819-AB21-43DF-AD7B-B8783DBD6CD9}">
      <dsp:nvSpPr>
        <dsp:cNvPr id="0" name=""/>
        <dsp:cNvSpPr/>
      </dsp:nvSpPr>
      <dsp:spPr>
        <a:xfrm>
          <a:off x="5432366" y="1439231"/>
          <a:ext cx="1504038" cy="174020"/>
        </a:xfrm>
        <a:custGeom>
          <a:avLst/>
          <a:gdLst/>
          <a:ahLst/>
          <a:cxnLst/>
          <a:rect l="0" t="0" r="0" b="0"/>
          <a:pathLst>
            <a:path>
              <a:moveTo>
                <a:pt x="1504038" y="0"/>
              </a:moveTo>
              <a:lnTo>
                <a:pt x="1504038" y="87010"/>
              </a:lnTo>
              <a:lnTo>
                <a:pt x="0" y="87010"/>
              </a:lnTo>
              <a:lnTo>
                <a:pt x="0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7F2C9-8C91-4AFC-AD0B-7EC3A5975BCA}">
      <dsp:nvSpPr>
        <dsp:cNvPr id="0" name=""/>
        <dsp:cNvSpPr/>
      </dsp:nvSpPr>
      <dsp:spPr>
        <a:xfrm>
          <a:off x="2424289" y="1439231"/>
          <a:ext cx="2005384" cy="174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10"/>
              </a:lnTo>
              <a:lnTo>
                <a:pt x="2005384" y="87010"/>
              </a:lnTo>
              <a:lnTo>
                <a:pt x="2005384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F93E1-0AB9-432D-8670-0F4B4C5B7257}">
      <dsp:nvSpPr>
        <dsp:cNvPr id="0" name=""/>
        <dsp:cNvSpPr/>
      </dsp:nvSpPr>
      <dsp:spPr>
        <a:xfrm>
          <a:off x="2424289" y="1439231"/>
          <a:ext cx="1002692" cy="174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10"/>
              </a:lnTo>
              <a:lnTo>
                <a:pt x="1002692" y="87010"/>
              </a:lnTo>
              <a:lnTo>
                <a:pt x="1002692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E2489-52DB-4C5A-9056-1FA8ACEF6860}">
      <dsp:nvSpPr>
        <dsp:cNvPr id="0" name=""/>
        <dsp:cNvSpPr/>
      </dsp:nvSpPr>
      <dsp:spPr>
        <a:xfrm>
          <a:off x="2378569" y="1439231"/>
          <a:ext cx="91440" cy="174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44D687-8767-4CCF-9B0B-0BB2B53AD5EB}">
      <dsp:nvSpPr>
        <dsp:cNvPr id="0" name=""/>
        <dsp:cNvSpPr/>
      </dsp:nvSpPr>
      <dsp:spPr>
        <a:xfrm>
          <a:off x="1421597" y="1439231"/>
          <a:ext cx="1002692" cy="174020"/>
        </a:xfrm>
        <a:custGeom>
          <a:avLst/>
          <a:gdLst/>
          <a:ahLst/>
          <a:cxnLst/>
          <a:rect l="0" t="0" r="0" b="0"/>
          <a:pathLst>
            <a:path>
              <a:moveTo>
                <a:pt x="1002692" y="0"/>
              </a:moveTo>
              <a:lnTo>
                <a:pt x="1002692" y="87010"/>
              </a:lnTo>
              <a:lnTo>
                <a:pt x="0" y="87010"/>
              </a:lnTo>
              <a:lnTo>
                <a:pt x="0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58722-185B-4955-8D49-C369D0DAFC52}">
      <dsp:nvSpPr>
        <dsp:cNvPr id="0" name=""/>
        <dsp:cNvSpPr/>
      </dsp:nvSpPr>
      <dsp:spPr>
        <a:xfrm>
          <a:off x="418904" y="1439231"/>
          <a:ext cx="2005384" cy="174020"/>
        </a:xfrm>
        <a:custGeom>
          <a:avLst/>
          <a:gdLst/>
          <a:ahLst/>
          <a:cxnLst/>
          <a:rect l="0" t="0" r="0" b="0"/>
          <a:pathLst>
            <a:path>
              <a:moveTo>
                <a:pt x="2005384" y="0"/>
              </a:moveTo>
              <a:lnTo>
                <a:pt x="2005384" y="87010"/>
              </a:lnTo>
              <a:lnTo>
                <a:pt x="0" y="87010"/>
              </a:lnTo>
              <a:lnTo>
                <a:pt x="0" y="174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E90E07-EE6F-4A0D-933D-21435CDC2CCE}">
      <dsp:nvSpPr>
        <dsp:cNvPr id="0" name=""/>
        <dsp:cNvSpPr/>
      </dsp:nvSpPr>
      <dsp:spPr>
        <a:xfrm>
          <a:off x="2009953" y="1024895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Work Ethics</a:t>
          </a:r>
          <a:endParaRPr lang="en-SG" sz="900" kern="1200" dirty="0"/>
        </a:p>
      </dsp:txBody>
      <dsp:txXfrm>
        <a:off x="2009953" y="1024895"/>
        <a:ext cx="828671" cy="414335"/>
      </dsp:txXfrm>
    </dsp:sp>
    <dsp:sp modelId="{D4506CB6-A0EC-426F-B64C-51CFDF81F58A}">
      <dsp:nvSpPr>
        <dsp:cNvPr id="0" name=""/>
        <dsp:cNvSpPr/>
      </dsp:nvSpPr>
      <dsp:spPr>
        <a:xfrm>
          <a:off x="4569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Organizational Skills</a:t>
          </a:r>
          <a:endParaRPr lang="en-SG" sz="900" kern="1200" dirty="0"/>
        </a:p>
      </dsp:txBody>
      <dsp:txXfrm>
        <a:off x="4569" y="1613251"/>
        <a:ext cx="828671" cy="414335"/>
      </dsp:txXfrm>
    </dsp:sp>
    <dsp:sp modelId="{E598F85C-EF2A-414F-A8BA-FDB41B6AEA03}">
      <dsp:nvSpPr>
        <dsp:cNvPr id="0" name=""/>
        <dsp:cNvSpPr/>
      </dsp:nvSpPr>
      <dsp:spPr>
        <a:xfrm>
          <a:off x="1007261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Planning</a:t>
          </a:r>
          <a:endParaRPr lang="en-SG" sz="900" kern="1200" dirty="0"/>
        </a:p>
      </dsp:txBody>
      <dsp:txXfrm>
        <a:off x="1007261" y="1613251"/>
        <a:ext cx="828671" cy="414335"/>
      </dsp:txXfrm>
    </dsp:sp>
    <dsp:sp modelId="{82449B5D-E318-498E-9CD6-F2B2AB71E04D}">
      <dsp:nvSpPr>
        <dsp:cNvPr id="0" name=""/>
        <dsp:cNvSpPr/>
      </dsp:nvSpPr>
      <dsp:spPr>
        <a:xfrm>
          <a:off x="2009953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Time Management</a:t>
          </a:r>
          <a:endParaRPr lang="en-SG" sz="900" kern="1200" dirty="0"/>
        </a:p>
      </dsp:txBody>
      <dsp:txXfrm>
        <a:off x="2009953" y="1613251"/>
        <a:ext cx="828671" cy="414335"/>
      </dsp:txXfrm>
    </dsp:sp>
    <dsp:sp modelId="{739B016C-75DD-4245-801F-B982D00D9F12}">
      <dsp:nvSpPr>
        <dsp:cNvPr id="0" name=""/>
        <dsp:cNvSpPr/>
      </dsp:nvSpPr>
      <dsp:spPr>
        <a:xfrm>
          <a:off x="3012646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Adaptability Skills</a:t>
          </a:r>
          <a:endParaRPr lang="en-SG" sz="900" kern="1200" dirty="0"/>
        </a:p>
      </dsp:txBody>
      <dsp:txXfrm>
        <a:off x="3012646" y="1613251"/>
        <a:ext cx="828671" cy="414335"/>
      </dsp:txXfrm>
    </dsp:sp>
    <dsp:sp modelId="{9A3E3868-C4C5-461A-812E-08752DA1F8F0}">
      <dsp:nvSpPr>
        <dsp:cNvPr id="0" name=""/>
        <dsp:cNvSpPr/>
      </dsp:nvSpPr>
      <dsp:spPr>
        <a:xfrm>
          <a:off x="4015338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Teamwork</a:t>
          </a:r>
          <a:endParaRPr lang="en-SG" sz="900" kern="1200" dirty="0"/>
        </a:p>
      </dsp:txBody>
      <dsp:txXfrm>
        <a:off x="4015338" y="1613251"/>
        <a:ext cx="828671" cy="414335"/>
      </dsp:txXfrm>
    </dsp:sp>
    <dsp:sp modelId="{5EA01CC4-F214-4943-ADEE-697054E7E5FB}">
      <dsp:nvSpPr>
        <dsp:cNvPr id="0" name=""/>
        <dsp:cNvSpPr/>
      </dsp:nvSpPr>
      <dsp:spPr>
        <a:xfrm>
          <a:off x="6522069" y="1024895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Technical Skills</a:t>
          </a:r>
          <a:endParaRPr lang="en-SG" sz="900" kern="1200" dirty="0"/>
        </a:p>
      </dsp:txBody>
      <dsp:txXfrm>
        <a:off x="6522069" y="1024895"/>
        <a:ext cx="828671" cy="414335"/>
      </dsp:txXfrm>
    </dsp:sp>
    <dsp:sp modelId="{91E017E5-03A4-4B7A-9131-6A54251AF16D}">
      <dsp:nvSpPr>
        <dsp:cNvPr id="0" name=""/>
        <dsp:cNvSpPr/>
      </dsp:nvSpPr>
      <dsp:spPr>
        <a:xfrm>
          <a:off x="5018031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Software Knowledge</a:t>
          </a:r>
          <a:endParaRPr lang="en-SG" sz="900" kern="1200" dirty="0"/>
        </a:p>
      </dsp:txBody>
      <dsp:txXfrm>
        <a:off x="5018031" y="1613251"/>
        <a:ext cx="828671" cy="414335"/>
      </dsp:txXfrm>
    </dsp:sp>
    <dsp:sp modelId="{3D08BDBF-CCFA-4D40-BE1C-00D9A5B92459}">
      <dsp:nvSpPr>
        <dsp:cNvPr id="0" name=""/>
        <dsp:cNvSpPr/>
      </dsp:nvSpPr>
      <dsp:spPr>
        <a:xfrm>
          <a:off x="6020723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Coding Languages</a:t>
          </a:r>
          <a:endParaRPr lang="en-SG" sz="900" kern="1200" dirty="0"/>
        </a:p>
      </dsp:txBody>
      <dsp:txXfrm>
        <a:off x="6020723" y="1613251"/>
        <a:ext cx="828671" cy="414335"/>
      </dsp:txXfrm>
    </dsp:sp>
    <dsp:sp modelId="{A6762A67-D09F-4189-BCC2-A60130E88514}">
      <dsp:nvSpPr>
        <dsp:cNvPr id="0" name=""/>
        <dsp:cNvSpPr/>
      </dsp:nvSpPr>
      <dsp:spPr>
        <a:xfrm>
          <a:off x="7023416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Trouble Shooting</a:t>
          </a:r>
          <a:endParaRPr lang="en-SG" sz="900" kern="1200" dirty="0"/>
        </a:p>
      </dsp:txBody>
      <dsp:txXfrm>
        <a:off x="7023416" y="1613251"/>
        <a:ext cx="828671" cy="414335"/>
      </dsp:txXfrm>
    </dsp:sp>
    <dsp:sp modelId="{54F1D7E7-DB9C-49D9-8938-4FA156906275}">
      <dsp:nvSpPr>
        <dsp:cNvPr id="0" name=""/>
        <dsp:cNvSpPr/>
      </dsp:nvSpPr>
      <dsp:spPr>
        <a:xfrm>
          <a:off x="8026108" y="1613251"/>
          <a:ext cx="828671" cy="4143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UAT</a:t>
          </a:r>
          <a:endParaRPr lang="en-SG" sz="900" kern="1200" dirty="0"/>
        </a:p>
      </dsp:txBody>
      <dsp:txXfrm>
        <a:off x="8026108" y="1613251"/>
        <a:ext cx="828671" cy="414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148234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7485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Separate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906233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Separate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943853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777957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4880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0051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142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7148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slide">
  <p:cSld name="CUSTOM_9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400675" y="-66675"/>
            <a:ext cx="3810000" cy="1219200"/>
          </a:xfrm>
          <a:custGeom>
            <a:avLst/>
            <a:gdLst/>
            <a:ahLst/>
            <a:cxnLst/>
            <a:rect l="l" t="t" r="r" b="b"/>
            <a:pathLst>
              <a:path w="152400" h="48768" extrusionOk="0">
                <a:moveTo>
                  <a:pt x="0" y="25146"/>
                </a:moveTo>
                <a:lnTo>
                  <a:pt x="152400" y="48768"/>
                </a:lnTo>
                <a:lnTo>
                  <a:pt x="152400" y="0"/>
                </a:lnTo>
                <a:lnTo>
                  <a:pt x="24384" y="0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95250" y="3971925"/>
            <a:ext cx="2324100" cy="1219200"/>
          </a:xfrm>
          <a:custGeom>
            <a:avLst/>
            <a:gdLst/>
            <a:ahLst/>
            <a:cxnLst/>
            <a:rect l="l" t="t" r="r" b="b"/>
            <a:pathLst>
              <a:path w="92964" h="48768" extrusionOk="0">
                <a:moveTo>
                  <a:pt x="2667" y="0"/>
                </a:moveTo>
                <a:lnTo>
                  <a:pt x="92964" y="35052"/>
                </a:lnTo>
                <a:lnTo>
                  <a:pt x="21336" y="48768"/>
                </a:lnTo>
                <a:lnTo>
                  <a:pt x="0" y="48768"/>
                </a:lnTo>
                <a:lnTo>
                  <a:pt x="0" y="6477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495300" y="3705225"/>
            <a:ext cx="7324725" cy="1571625"/>
          </a:xfrm>
          <a:custGeom>
            <a:avLst/>
            <a:gdLst/>
            <a:ahLst/>
            <a:cxnLst/>
            <a:rect l="l" t="t" r="r" b="b"/>
            <a:pathLst>
              <a:path w="292989" h="62865" extrusionOk="0">
                <a:moveTo>
                  <a:pt x="0" y="58674"/>
                </a:moveTo>
                <a:lnTo>
                  <a:pt x="292989" y="0"/>
                </a:lnTo>
                <a:lnTo>
                  <a:pt x="98298" y="62865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224900" y="1977825"/>
            <a:ext cx="6694200" cy="10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>
                <a:solidFill>
                  <a:srgbClr val="43434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None/>
              <a:defRPr>
                <a:solidFill>
                  <a:srgbClr val="7F8D99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 idx="2"/>
          </p:nvPr>
        </p:nvSpPr>
        <p:spPr>
          <a:xfrm>
            <a:off x="1224900" y="2782625"/>
            <a:ext cx="66942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1800"/>
              <a:buNone/>
              <a:defRPr sz="1800">
                <a:solidFill>
                  <a:srgbClr val="7F8D99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-28575" y="-47626"/>
            <a:ext cx="7126957" cy="2543118"/>
          </a:xfrm>
          <a:custGeom>
            <a:avLst/>
            <a:gdLst/>
            <a:ahLst/>
            <a:cxnLst/>
            <a:rect l="l" t="t" r="r" b="b"/>
            <a:pathLst>
              <a:path w="292989" h="104013" extrusionOk="0">
                <a:moveTo>
                  <a:pt x="0" y="762"/>
                </a:moveTo>
                <a:lnTo>
                  <a:pt x="0" y="104013"/>
                </a:lnTo>
                <a:lnTo>
                  <a:pt x="29298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</p:sp>
      <p:sp>
        <p:nvSpPr>
          <p:cNvPr id="15" name="Google Shape;15;p2"/>
          <p:cNvSpPr/>
          <p:nvPr/>
        </p:nvSpPr>
        <p:spPr>
          <a:xfrm>
            <a:off x="2743200" y="3257550"/>
            <a:ext cx="6448120" cy="1933575"/>
          </a:xfrm>
          <a:custGeom>
            <a:avLst/>
            <a:gdLst/>
            <a:ahLst/>
            <a:cxnLst/>
            <a:rect l="l" t="t" r="r" b="b"/>
            <a:pathLst>
              <a:path w="255270" h="77343" extrusionOk="0">
                <a:moveTo>
                  <a:pt x="0" y="76200"/>
                </a:moveTo>
                <a:lnTo>
                  <a:pt x="255270" y="0"/>
                </a:lnTo>
                <a:lnTo>
                  <a:pt x="255270" y="77343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titl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2247325" y="4679400"/>
            <a:ext cx="68967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-9100" y="4285400"/>
            <a:ext cx="2865900" cy="858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3"/>
          <p:cNvSpPr txBox="1">
            <a:spLocks noGrp="1"/>
          </p:cNvSpPr>
          <p:nvPr>
            <p:ph type="ctrTitle"/>
          </p:nvPr>
        </p:nvSpPr>
        <p:spPr>
          <a:xfrm>
            <a:off x="548800" y="994750"/>
            <a:ext cx="6694200" cy="15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9100" y="-9100"/>
            <a:ext cx="28659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2247325" y="-18200"/>
            <a:ext cx="6896700" cy="282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548800" y="2667225"/>
            <a:ext cx="3047100" cy="3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title 1">
  <p:cSld name="TITLE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2247325" y="4679400"/>
            <a:ext cx="68967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4"/>
          <p:cNvSpPr/>
          <p:nvPr/>
        </p:nvSpPr>
        <p:spPr>
          <a:xfrm>
            <a:off x="-9100" y="4285400"/>
            <a:ext cx="2865900" cy="858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"/>
          <p:cNvSpPr/>
          <p:nvPr/>
        </p:nvSpPr>
        <p:spPr>
          <a:xfrm>
            <a:off x="-9100" y="-9100"/>
            <a:ext cx="28659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"/>
          <p:cNvSpPr/>
          <p:nvPr/>
        </p:nvSpPr>
        <p:spPr>
          <a:xfrm>
            <a:off x="2247325" y="-18200"/>
            <a:ext cx="6896700" cy="282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397325" y="10443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397334" y="1628200"/>
            <a:ext cx="6147600" cy="18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 sz="1400">
                <a:solidFill>
                  <a:srgbClr val="999999"/>
                </a:solidFill>
              </a:defRPr>
            </a:lvl1pPr>
            <a:lvl2pPr marL="91440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marL="365760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marL="411480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609675"/>
            <a:ext cx="8520600" cy="20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Char char="●"/>
              <a:defRPr sz="16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Nunito"/>
              <a:buChar char="○"/>
              <a:defRPr sz="15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■"/>
              <a:defRPr sz="14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Font typeface="Nunito"/>
              <a:buChar char="●"/>
              <a:defRPr sz="13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"/>
              <a:buChar char="○"/>
              <a:defRPr sz="12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●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○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■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Microsoft_Office_Delve_(2020%E2%80%93present).svg" TargetMode="External"/><Relationship Id="rId13" Type="http://schemas.openxmlformats.org/officeDocument/2006/relationships/image" Target="../media/image9.png"/><Relationship Id="rId18" Type="http://schemas.openxmlformats.org/officeDocument/2006/relationships/hyperlink" Target="https://commons.wikimedia.org/wiki/File:Microsoft_Office_Yammer_(2018%E2%80%93present).svg" TargetMode="External"/><Relationship Id="rId26" Type="http://schemas.openxmlformats.org/officeDocument/2006/relationships/hyperlink" Target="https://en.wikipedia.org/wiki/Microsoft_Stream" TargetMode="External"/><Relationship Id="rId39" Type="http://schemas.openxmlformats.org/officeDocument/2006/relationships/image" Target="../media/image22.jpg"/><Relationship Id="rId3" Type="http://schemas.openxmlformats.org/officeDocument/2006/relationships/image" Target="../media/image4.png"/><Relationship Id="rId21" Type="http://schemas.openxmlformats.org/officeDocument/2006/relationships/image" Target="../media/image13.png"/><Relationship Id="rId34" Type="http://schemas.openxmlformats.org/officeDocument/2006/relationships/hyperlink" Target="https://www.leafsoftwaresolutions.com/store/c1/Featured_Products.html" TargetMode="External"/><Relationship Id="rId7" Type="http://schemas.openxmlformats.org/officeDocument/2006/relationships/image" Target="../media/image6.png"/><Relationship Id="rId12" Type="http://schemas.openxmlformats.org/officeDocument/2006/relationships/hyperlink" Target="https://en.wikipedia.org/wiki/Microsoft_Project" TargetMode="External"/><Relationship Id="rId17" Type="http://schemas.openxmlformats.org/officeDocument/2006/relationships/image" Target="../media/image11.png"/><Relationship Id="rId25" Type="http://schemas.openxmlformats.org/officeDocument/2006/relationships/image" Target="../media/image15.png"/><Relationship Id="rId33" Type="http://schemas.openxmlformats.org/officeDocument/2006/relationships/image" Target="../media/image19.png"/><Relationship Id="rId38" Type="http://schemas.openxmlformats.org/officeDocument/2006/relationships/hyperlink" Target="https://en.wikipedia.org/wiki/SharePoint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en.wikipedia.org/wiki/Microsoft_Access" TargetMode="External"/><Relationship Id="rId20" Type="http://schemas.openxmlformats.org/officeDocument/2006/relationships/hyperlink" Target="https://commons.wikimedia.org/wiki/File:Sway_logo.svg" TargetMode="External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htnovo.net/2019/05/outlook-nuovi-simboli-posta.html" TargetMode="External"/><Relationship Id="rId11" Type="http://schemas.openxmlformats.org/officeDocument/2006/relationships/image" Target="../media/image8.png"/><Relationship Id="rId24" Type="http://schemas.openxmlformats.org/officeDocument/2006/relationships/hyperlink" Target="https://en.wikipedia.org/wiki/Microsoft_Publisher" TargetMode="External"/><Relationship Id="rId32" Type="http://schemas.openxmlformats.org/officeDocument/2006/relationships/hyperlink" Target="http://www.cprgijon.es/2020/09/curso-powerapps-lista-de-personas.html" TargetMode="External"/><Relationship Id="rId37" Type="http://schemas.openxmlformats.org/officeDocument/2006/relationships/image" Target="../media/image21.png"/><Relationship Id="rId40" Type="http://schemas.openxmlformats.org/officeDocument/2006/relationships/hyperlink" Target="https://www.bauer-power.net/2018/05/script-to-clone-azure-network-security.html" TargetMode="Externa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28" Type="http://schemas.openxmlformats.org/officeDocument/2006/relationships/hyperlink" Target="https://commons.wikimedia.org/wiki/File:Microsoft_Forms_(2019-present).svg" TargetMode="External"/><Relationship Id="rId36" Type="http://schemas.openxmlformats.org/officeDocument/2006/relationships/hyperlink" Target="https://he.wikipedia.org/wiki/Power_BI" TargetMode="External"/><Relationship Id="rId10" Type="http://schemas.openxmlformats.org/officeDocument/2006/relationships/hyperlink" Target="https://commons.wikimedia.org/wiki/File:Microsoft_Office_Visio_(2019).svg" TargetMode="External"/><Relationship Id="rId19" Type="http://schemas.openxmlformats.org/officeDocument/2006/relationships/image" Target="../media/image12.png"/><Relationship Id="rId31" Type="http://schemas.openxmlformats.org/officeDocument/2006/relationships/image" Target="../media/image18.png"/><Relationship Id="rId4" Type="http://schemas.openxmlformats.org/officeDocument/2006/relationships/hyperlink" Target="http://windytheplaneh.deviantart.com/art/Onedrive-Logo-vector-611346233" TargetMode="External"/><Relationship Id="rId9" Type="http://schemas.openxmlformats.org/officeDocument/2006/relationships/image" Target="../media/image7.png"/><Relationship Id="rId14" Type="http://schemas.openxmlformats.org/officeDocument/2006/relationships/hyperlink" Target="https://es.wikipedia.org/wiki/Archivo:Microsoft_Office_OneNote_(2018%E2%80%93present).svg" TargetMode="External"/><Relationship Id="rId22" Type="http://schemas.openxmlformats.org/officeDocument/2006/relationships/hyperlink" Target="https://en.wikipedia.org/wiki/File:Microsoft_Planner_(2019%E2%80%93present).svg" TargetMode="External"/><Relationship Id="rId27" Type="http://schemas.openxmlformats.org/officeDocument/2006/relationships/image" Target="../media/image16.png"/><Relationship Id="rId30" Type="http://schemas.openxmlformats.org/officeDocument/2006/relationships/hyperlink" Target="https://en.wikipedia.org/wiki/Microsoft_Excel" TargetMode="External"/><Relationship Id="rId35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auer-power.net/2018/05/script-to-clone-azure-network-security.html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crosoft_Project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8.png"/><Relationship Id="rId10" Type="http://schemas.openxmlformats.org/officeDocument/2006/relationships/hyperlink" Target="https://www.htnovo.net/2019/05/outlook-nuovi-simboli-posta.html" TargetMode="External"/><Relationship Id="rId4" Type="http://schemas.openxmlformats.org/officeDocument/2006/relationships/hyperlink" Target="https://commons.wikimedia.org/wiki/File:Sway_logo.svg" TargetMode="Externa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harePoint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openxmlformats.org/officeDocument/2006/relationships/hyperlink" Target="https://en.wikipedia.org/wiki/Microsoft_Projec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eafsoftwaresolutions.com/store/c1/Featured_Products.html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19.png"/><Relationship Id="rId10" Type="http://schemas.openxmlformats.org/officeDocument/2006/relationships/hyperlink" Target="https://www.bauer-power.net/2018/05/script-to-clone-azure-network-security.html" TargetMode="External"/><Relationship Id="rId4" Type="http://schemas.openxmlformats.org/officeDocument/2006/relationships/hyperlink" Target="http://www.cprgijon.es/2020/09/curso-powerapps-lista-de-personas.html" TargetMode="External"/><Relationship Id="rId9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.wikipedia.org/wiki/Power_BI" TargetMode="External"/><Relationship Id="rId5" Type="http://schemas.openxmlformats.org/officeDocument/2006/relationships/image" Target="../media/image20.png"/><Relationship Id="rId4" Type="http://schemas.openxmlformats.org/officeDocument/2006/relationships/hyperlink" Target="https://en.wikipedia.org/wiki/Microsoft_Exce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 txBox="1">
            <a:spLocks noGrp="1"/>
          </p:cNvSpPr>
          <p:nvPr>
            <p:ph type="ctrTitle"/>
          </p:nvPr>
        </p:nvSpPr>
        <p:spPr>
          <a:xfrm>
            <a:off x="978693" y="1247523"/>
            <a:ext cx="7186612" cy="2402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  <a:r>
              <a:rPr lang="en-US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INTERNSHIP at</a:t>
            </a:r>
            <a:br>
              <a:rPr lang="en-US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SG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Singapore Telecommunications Limited</a:t>
            </a:r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 September 2020 to 27 February 2020 </a:t>
            </a:r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(24 Weeks)</a:t>
            </a:r>
            <a:br>
              <a:rPr lang="en-US" sz="3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tx1"/>
                </a:solidFill>
              </a:rPr>
              <a:t>   </a:t>
            </a:r>
            <a:endParaRPr sz="4000" dirty="0"/>
          </a:p>
        </p:txBody>
      </p:sp>
      <p:sp>
        <p:nvSpPr>
          <p:cNvPr id="200" name="Google Shape;200;p26"/>
          <p:cNvSpPr txBox="1">
            <a:spLocks noGrp="1"/>
          </p:cNvSpPr>
          <p:nvPr>
            <p:ph type="ctrTitle" idx="2"/>
          </p:nvPr>
        </p:nvSpPr>
        <p:spPr>
          <a:xfrm>
            <a:off x="4430806" y="3944833"/>
            <a:ext cx="4654250" cy="1213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Name: Alicia Thum Hew Yan</a:t>
            </a:r>
            <a:b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PEM Group: ES1822</a:t>
            </a:r>
            <a:b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Admin Number: 182004S</a:t>
            </a:r>
            <a:b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Course: Diploma in Electronic Systems</a:t>
            </a:r>
            <a:b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Mentor: </a:t>
            </a:r>
            <a:r>
              <a:rPr lang="en-US" sz="12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Mr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Chng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Jit Heng</a:t>
            </a:r>
            <a:endParaRPr sz="1200" dirty="0">
              <a:solidFill>
                <a:schemeClr val="bg1"/>
              </a:solidFill>
              <a:latin typeface="Segoe UI" panose="020B0502040204020203" pitchFamily="34" charset="0"/>
              <a:ea typeface="Nunito"/>
              <a:cs typeface="Segoe UI" panose="020B0502040204020203" pitchFamily="34" charset="0"/>
              <a:sym typeface="Nuni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40C4F9-F0B4-4FBB-B692-55FA77B825DA}"/>
              </a:ext>
            </a:extLst>
          </p:cNvPr>
          <p:cNvSpPr txBox="1"/>
          <p:nvPr/>
        </p:nvSpPr>
        <p:spPr>
          <a:xfrm>
            <a:off x="1514474" y="3104323"/>
            <a:ext cx="6115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Department: Business Enterprise, PMO </a:t>
            </a:r>
          </a:p>
        </p:txBody>
      </p:sp>
      <p:pic>
        <p:nvPicPr>
          <p:cNvPr id="1028" name="Picture 4" descr="Singtel logo">
            <a:extLst>
              <a:ext uri="{FF2B5EF4-FFF2-40B4-BE49-F238E27FC236}">
                <a16:creationId xmlns:a16="http://schemas.microsoft.com/office/drawing/2014/main" id="{D8A07D38-85A6-4493-ABD5-7BEA7B7B3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588" y="1113107"/>
            <a:ext cx="1604871" cy="87580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anyang Polytechnic logo">
            <a:extLst>
              <a:ext uri="{FF2B5EF4-FFF2-40B4-BE49-F238E27FC236}">
                <a16:creationId xmlns:a16="http://schemas.microsoft.com/office/drawing/2014/main" id="{2A6E9D94-6CA0-4724-82F1-376EEDC84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49" y="3687061"/>
            <a:ext cx="2608357" cy="5402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67974-E1F0-4419-B821-F540E537D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188" y="549075"/>
            <a:ext cx="8055093" cy="567991"/>
          </a:xfrm>
        </p:spPr>
        <p:txBody>
          <a:bodyPr/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Reflection on Workplace Diversity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C7D2-C7C6-4B94-85D6-F75EB6E27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36" y="1117066"/>
            <a:ext cx="8743927" cy="3809264"/>
          </a:xfrm>
        </p:spPr>
        <p:txBody>
          <a:bodyPr/>
          <a:lstStyle/>
          <a:p>
            <a:r>
              <a:rPr lang="en-S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Did you work with a diverse range of people?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Colleagues from other departments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Different priorities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Different ideas or perspectives</a:t>
            </a:r>
          </a:p>
          <a:p>
            <a:pPr lvl="1"/>
            <a:endParaRPr lang="en-SG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en-S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How did people from diverse backgrounds work with each other?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Patience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Teaching/ Knowledge Transfer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Alignment</a:t>
            </a:r>
          </a:p>
          <a:p>
            <a:pPr lvl="1"/>
            <a:endParaRPr lang="en-SG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en-S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What did that teach you?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Teamwork</a:t>
            </a:r>
          </a:p>
        </p:txBody>
      </p:sp>
    </p:spTree>
    <p:extLst>
      <p:ext uri="{BB962C8B-B14F-4D97-AF65-F5344CB8AC3E}">
        <p14:creationId xmlns:p14="http://schemas.microsoft.com/office/powerpoint/2010/main" val="23322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67974-E1F0-4419-B821-F540E537D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188" y="549075"/>
            <a:ext cx="8055093" cy="567991"/>
          </a:xfrm>
        </p:spPr>
        <p:txBody>
          <a:bodyPr/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Key Learning Points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C7D2-C7C6-4B94-85D6-F75EB6E27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36" y="1117066"/>
            <a:ext cx="8743927" cy="3809264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32EC094-E2F7-4F75-B4A1-553EA751A5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9118126"/>
              </p:ext>
            </p:extLst>
          </p:nvPr>
        </p:nvGraphicFramePr>
        <p:xfrm>
          <a:off x="84614" y="1117066"/>
          <a:ext cx="8859349" cy="3052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7779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3CDA3-7027-406B-BEEB-84574B49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57950"/>
            <a:ext cx="8520600" cy="572700"/>
          </a:xfrm>
        </p:spPr>
        <p:txBody>
          <a:bodyPr/>
          <a:lstStyle/>
          <a:p>
            <a:endParaRPr lang="en-S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31BBC-91EE-465F-BFB7-EB60D498D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9084" y="2171772"/>
            <a:ext cx="3805832" cy="799955"/>
          </a:xfrm>
        </p:spPr>
        <p:txBody>
          <a:bodyPr/>
          <a:lstStyle/>
          <a:p>
            <a:pPr marL="139700" indent="0">
              <a:buNone/>
            </a:pPr>
            <a:r>
              <a:rPr lang="en-SG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26337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238205" y="660828"/>
            <a:ext cx="8590750" cy="591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What does My Department Do?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8" name="Google Shape;208;p27"/>
          <p:cNvSpPr txBox="1">
            <a:spLocks noGrp="1"/>
          </p:cNvSpPr>
          <p:nvPr>
            <p:ph type="subTitle" idx="1"/>
          </p:nvPr>
        </p:nvSpPr>
        <p:spPr>
          <a:xfrm>
            <a:off x="315045" y="1252498"/>
            <a:ext cx="8513910" cy="34808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Deals with projects that helps the PM department for customers.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Two Main Objectives: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Help automate and digitalize tools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Manage projects and events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SG" sz="1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Project Management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PMO Manager – Caroline 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PMO Team Lead - Siddique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PMO Executive - Nadia                  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PMO Admin  - </a:t>
            </a:r>
            <a:r>
              <a:rPr lang="en-SG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Nadra</a:t>
            </a:r>
            <a:endParaRPr lang="en-SG" sz="1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5" name="Picture 4" descr="Singtel logo">
            <a:extLst>
              <a:ext uri="{FF2B5EF4-FFF2-40B4-BE49-F238E27FC236}">
                <a16:creationId xmlns:a16="http://schemas.microsoft.com/office/drawing/2014/main" id="{D8FB8D5E-E777-4E08-B4B2-6E4FDB11F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718" y="1946147"/>
            <a:ext cx="2292784" cy="125120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57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0D0A1-89B3-40F3-BDE7-1C25E0FC6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0990" y="405483"/>
            <a:ext cx="7880585" cy="741842"/>
          </a:xfrm>
        </p:spPr>
        <p:txBody>
          <a:bodyPr/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Scope of Internship Work </a:t>
            </a:r>
            <a:endParaRPr lang="en-SG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8BBEC-A265-438F-A0C9-D6EE3494EC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4778" y="1440182"/>
            <a:ext cx="8660632" cy="2948937"/>
          </a:xfrm>
        </p:spPr>
        <p:txBody>
          <a:bodyPr/>
          <a:lstStyle/>
          <a:p>
            <a:pPr marL="0" indent="0"/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While this pandemic has made my internship to mostly Work from home, I was still able to contribute to my team due to the access of VPN. Hence, I will talk about the overview responsibilities at work.</a:t>
            </a:r>
          </a:p>
          <a:p>
            <a:pPr marL="0" lvl="0" indent="0"/>
            <a:endParaRPr lang="en-SG" sz="1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Following up on automation projects to hit each milestone and dateline.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Helping out with the UAT testing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Reviewing each milestone before proceeding. (UAT Reports, UAT Results, UI Design)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SG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Weekly/Monthly updates on documents/reports. (BAU Tracker Report, Organisational Chart Report, Engagement Plan Report)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endParaRPr lang="en-SG" dirty="0"/>
          </a:p>
        </p:txBody>
      </p:sp>
      <p:pic>
        <p:nvPicPr>
          <p:cNvPr id="2050" name="Picture 2" descr="Image result for singtel work office">
            <a:extLst>
              <a:ext uri="{FF2B5EF4-FFF2-40B4-BE49-F238E27FC236}">
                <a16:creationId xmlns:a16="http://schemas.microsoft.com/office/drawing/2014/main" id="{491736F7-AD9B-428B-9F6D-9C2C5BB4B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75" y="-172932"/>
            <a:ext cx="2181225" cy="146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547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11CDE-01D5-4571-AE36-A6DD91B30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523" y="210352"/>
            <a:ext cx="8237283" cy="753035"/>
          </a:xfrm>
        </p:spPr>
        <p:txBody>
          <a:bodyPr/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Project Overview</a:t>
            </a:r>
            <a:endParaRPr lang="en-SG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DCACEF-D795-4052-85B4-44462537E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799" y="1290916"/>
            <a:ext cx="8364678" cy="2889197"/>
          </a:xfrm>
        </p:spPr>
        <p:txBody>
          <a:bodyPr/>
          <a:lstStyle/>
          <a:p>
            <a:endParaRPr lang="en-SG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48B61A7-78EF-4B3F-B6F0-99CF25EB2E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8514324"/>
              </p:ext>
            </p:extLst>
          </p:nvPr>
        </p:nvGraphicFramePr>
        <p:xfrm>
          <a:off x="1131291" y="963387"/>
          <a:ext cx="7199694" cy="3560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106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11CDE-01D5-4571-AE36-A6DD91B30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523" y="210352"/>
            <a:ext cx="8237283" cy="753035"/>
          </a:xfrm>
        </p:spPr>
        <p:txBody>
          <a:bodyPr/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Events Overview</a:t>
            </a:r>
            <a:endParaRPr lang="en-SG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DCACEF-D795-4052-85B4-44462537E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2599" y="1213354"/>
            <a:ext cx="8364678" cy="2889197"/>
          </a:xfrm>
        </p:spPr>
        <p:txBody>
          <a:bodyPr/>
          <a:lstStyle/>
          <a:p>
            <a:endParaRPr lang="en-SG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48B61A7-78EF-4B3F-B6F0-99CF25EB2E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3936937"/>
              </p:ext>
            </p:extLst>
          </p:nvPr>
        </p:nvGraphicFramePr>
        <p:xfrm>
          <a:off x="1686568" y="1717020"/>
          <a:ext cx="5770863" cy="1709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125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D747FF-13DB-43CC-80CF-860196A5F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502093"/>
            <a:ext cx="8520600" cy="572700"/>
          </a:xfrm>
        </p:spPr>
        <p:txBody>
          <a:bodyPr/>
          <a:lstStyle/>
          <a:p>
            <a:pPr algn="ctr">
              <a:buSzPts val="5200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Overview of Software's</a:t>
            </a:r>
            <a:endParaRPr lang="en-SG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0A4402-0EA2-4F47-8C6A-F12A05341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814044" y="2649035"/>
            <a:ext cx="913304" cy="678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1770D3-F127-4205-819C-C1ADF63363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589655" y="2393318"/>
            <a:ext cx="1218516" cy="6397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C86495-00F3-41F6-88DA-F0E88A12DA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162927" y="2528187"/>
            <a:ext cx="720014" cy="7200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CAEE4F-6C05-4086-8263-687C5F12A6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558915" y="3744764"/>
            <a:ext cx="736985" cy="7019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196366-77DB-4DC4-9720-EF6B1524BB7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2950896" y="3868310"/>
            <a:ext cx="774156" cy="6760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1A5126-CBC7-41DE-8D2C-8069D2837A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1620947" y="3495603"/>
            <a:ext cx="710567" cy="6608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809C52-3C84-43E3-86C9-984CA26AF8E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2474240" y="1628285"/>
            <a:ext cx="676616" cy="6608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F46A59-BD89-4EC9-9547-4A9ED2A79B4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837473B0-CC2E-450A-ABE3-18F120FF3D39}">
                <a1611:picAttrSrcUrl xmlns:a1611="http://schemas.microsoft.com/office/drawing/2016/11/main" r:id="rId18"/>
              </a:ext>
            </a:extLst>
          </a:blip>
          <a:stretch>
            <a:fillRect/>
          </a:stretch>
        </p:blipFill>
        <p:spPr>
          <a:xfrm>
            <a:off x="1828062" y="2438091"/>
            <a:ext cx="720014" cy="7200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D74AE7-0418-433F-8B94-7E6D173C85D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837473B0-CC2E-450A-ABE3-18F120FF3D39}">
                <a1611:picAttrSrcUrl xmlns:a1611="http://schemas.microsoft.com/office/drawing/2016/11/main" r:id="rId20"/>
              </a:ext>
            </a:extLst>
          </a:blip>
          <a:stretch>
            <a:fillRect/>
          </a:stretch>
        </p:blipFill>
        <p:spPr>
          <a:xfrm>
            <a:off x="1333086" y="1426028"/>
            <a:ext cx="660828" cy="6608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843C8A3-CAF8-42D9-BAC4-E7B57FF81E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837473B0-CC2E-450A-ABE3-18F120FF3D39}">
                <a1611:picAttrSrcUrl xmlns:a1611="http://schemas.microsoft.com/office/drawing/2016/11/main" r:id="rId22"/>
              </a:ext>
            </a:extLst>
          </a:blip>
          <a:stretch>
            <a:fillRect/>
          </a:stretch>
        </p:blipFill>
        <p:spPr>
          <a:xfrm>
            <a:off x="4386422" y="3590783"/>
            <a:ext cx="522751" cy="5806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5062DA-7A91-4CDD-AAB2-C681C47E262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837473B0-CC2E-450A-ABE3-18F120FF3D39}">
                <a1611:picAttrSrcUrl xmlns:a1611="http://schemas.microsoft.com/office/drawing/2016/11/main" r:id="rId24"/>
              </a:ext>
            </a:extLst>
          </a:blip>
          <a:stretch>
            <a:fillRect/>
          </a:stretch>
        </p:blipFill>
        <p:spPr>
          <a:xfrm>
            <a:off x="5325595" y="1723810"/>
            <a:ext cx="736984" cy="6608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7B6FA4-B81F-4C96-8910-81F402199FE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837473B0-CC2E-450A-ABE3-18F120FF3D39}">
                <a1611:picAttrSrcUrl xmlns:a1611="http://schemas.microsoft.com/office/drawing/2016/11/main" r:id="rId26"/>
              </a:ext>
            </a:extLst>
          </a:blip>
          <a:stretch>
            <a:fillRect/>
          </a:stretch>
        </p:blipFill>
        <p:spPr>
          <a:xfrm>
            <a:off x="841849" y="2932754"/>
            <a:ext cx="660828" cy="6608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0CF288-6923-4D19-B616-30F041B938E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837473B0-CC2E-450A-ABE3-18F120FF3D39}">
                <a1611:picAttrSrcUrl xmlns:a1611="http://schemas.microsoft.com/office/drawing/2016/11/main" r:id="rId28"/>
              </a:ext>
            </a:extLst>
          </a:blip>
          <a:stretch>
            <a:fillRect/>
          </a:stretch>
        </p:blipFill>
        <p:spPr>
          <a:xfrm>
            <a:off x="389600" y="2071946"/>
            <a:ext cx="774156" cy="7200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3AF1208-15E0-4A12-9712-99E1DBC88F0A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837473B0-CC2E-450A-ABE3-18F120FF3D39}">
                <a1611:picAttrSrcUrl xmlns:a1611="http://schemas.microsoft.com/office/drawing/2016/11/main" r:id="rId30"/>
              </a:ext>
            </a:extLst>
          </a:blip>
          <a:stretch>
            <a:fillRect/>
          </a:stretch>
        </p:blipFill>
        <p:spPr>
          <a:xfrm>
            <a:off x="3882941" y="1577663"/>
            <a:ext cx="710569" cy="66082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5CB3C4-440F-4C34-8C7C-4C1BD4EBD54D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837473B0-CC2E-450A-ABE3-18F120FF3D39}">
                <a1611:picAttrSrcUrl xmlns:a1611="http://schemas.microsoft.com/office/drawing/2016/11/main" r:id="rId32"/>
              </a:ext>
            </a:extLst>
          </a:blip>
          <a:stretch>
            <a:fillRect/>
          </a:stretch>
        </p:blipFill>
        <p:spPr>
          <a:xfrm>
            <a:off x="8037697" y="3539371"/>
            <a:ext cx="934416" cy="9344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1A3B2F1-BB15-4EA3-91BA-864A6B1D1B24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837473B0-CC2E-450A-ABE3-18F120FF3D39}">
                <a1611:picAttrSrcUrl xmlns:a1611="http://schemas.microsoft.com/office/drawing/2016/11/main" r:id="rId34"/>
              </a:ext>
            </a:extLst>
          </a:blip>
          <a:stretch>
            <a:fillRect/>
          </a:stretch>
        </p:blipFill>
        <p:spPr>
          <a:xfrm>
            <a:off x="6644159" y="3327734"/>
            <a:ext cx="804456" cy="6094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A8ECC8F-A50E-4BC2-B14F-52C345FF810B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837473B0-CC2E-450A-ABE3-18F120FF3D39}">
                <a1611:picAttrSrcUrl xmlns:a1611="http://schemas.microsoft.com/office/drawing/2016/11/main" r:id="rId36"/>
              </a:ext>
            </a:extLst>
          </a:blip>
          <a:stretch>
            <a:fillRect/>
          </a:stretch>
        </p:blipFill>
        <p:spPr>
          <a:xfrm>
            <a:off x="6372456" y="1095798"/>
            <a:ext cx="1307854" cy="9584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6BE72B5-63D0-41A1-BCB7-87BF5B04441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837473B0-CC2E-450A-ABE3-18F120FF3D39}">
                <a1611:picAttrSrcUrl xmlns:a1611="http://schemas.microsoft.com/office/drawing/2016/11/main" r:id="rId38"/>
              </a:ext>
            </a:extLst>
          </a:blip>
          <a:stretch>
            <a:fillRect/>
          </a:stretch>
        </p:blipFill>
        <p:spPr>
          <a:xfrm>
            <a:off x="8198913" y="1447933"/>
            <a:ext cx="779535" cy="76134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09A6D65-54F7-4AC7-A669-74B62556AE9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837473B0-CC2E-450A-ABE3-18F120FF3D39}">
                <a1611:picAttrSrcUrl xmlns:a1611="http://schemas.microsoft.com/office/drawing/2016/11/main" r:id="rId40"/>
              </a:ext>
            </a:extLst>
          </a:blip>
          <a:stretch>
            <a:fillRect/>
          </a:stretch>
        </p:blipFill>
        <p:spPr>
          <a:xfrm>
            <a:off x="6595103" y="2387593"/>
            <a:ext cx="949320" cy="62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33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238205" y="781330"/>
            <a:ext cx="8467645" cy="591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Digitalize Project Activity Tracking &amp;</a:t>
            </a:r>
            <a:b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Circuit Handover - DPATCH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8" name="Google Shape;208;p27"/>
          <p:cNvSpPr txBox="1">
            <a:spLocks noGrp="1"/>
          </p:cNvSpPr>
          <p:nvPr>
            <p:ph type="subTitle" idx="1"/>
          </p:nvPr>
        </p:nvSpPr>
        <p:spPr>
          <a:xfrm>
            <a:off x="315045" y="1252498"/>
            <a:ext cx="8590750" cy="34242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SG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Objective: Digitalizing and Automating platforms to help make it more efficient.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SG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Software used: SharePoint, Microsoft Projects, Azure, Outlook, Proprietary Tools.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SG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                        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2EDA3D3-33DF-4BD6-960F-887A6735D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076536" y="2873828"/>
            <a:ext cx="660828" cy="66082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2B84A22-4969-4AAC-B920-EC372BFD7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456579" y="3662485"/>
            <a:ext cx="774156" cy="67609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CB2B18A-822B-4F0C-A5C9-7EC9D5EDE3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737364" y="3662485"/>
            <a:ext cx="949320" cy="62594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D18BE7B-A649-4E23-9CC5-FBD60FEB37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077426" y="3022764"/>
            <a:ext cx="1218516" cy="6397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A9B78C-4E8F-4CED-8826-E6FF75D847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7950" y="2675163"/>
            <a:ext cx="4572000" cy="161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12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276623" y="527187"/>
            <a:ext cx="8590751" cy="591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POL Transformation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8" name="Google Shape;208;p27"/>
          <p:cNvSpPr txBox="1">
            <a:spLocks noGrp="1"/>
          </p:cNvSpPr>
          <p:nvPr>
            <p:ph type="subTitle" idx="1"/>
          </p:nvPr>
        </p:nvSpPr>
        <p:spPr>
          <a:xfrm>
            <a:off x="315044" y="1252498"/>
            <a:ext cx="8276505" cy="28536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Objective: Automate the POL platform currently by PMs to reduce the manual touchpoint.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SG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Software Used: Microsoft Projects, Azure, CDS, SQL, PowerApps, Orion, Proprietary Tools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D022CF-B730-4AC7-8598-72CBC4AAA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19062" y="2610298"/>
            <a:ext cx="967752" cy="967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C45EA2-4AC7-46EA-8234-D0E84AF6D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039174" y="3643710"/>
            <a:ext cx="942975" cy="714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4CF398-84FD-49EF-B770-D47CD43BD6B8}"/>
              </a:ext>
            </a:extLst>
          </p:cNvPr>
          <p:cNvSpPr txBox="1"/>
          <p:nvPr/>
        </p:nvSpPr>
        <p:spPr>
          <a:xfrm>
            <a:off x="4071999" y="2928937"/>
            <a:ext cx="100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G" sz="9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17D64A-0E7A-48D0-A571-8794192B9F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5315475" y="3572340"/>
            <a:ext cx="877591" cy="85711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96DB187-5F63-4AE6-BC14-0883C2C52D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938655" y="2703217"/>
            <a:ext cx="1083433" cy="71437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FC8C5D4-80C5-4A99-BE7C-DB23759853E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4453296" y="2780370"/>
            <a:ext cx="774156" cy="67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49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276623" y="527187"/>
            <a:ext cx="8590751" cy="591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SG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GD Hackathon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8" name="Google Shape;208;p27"/>
          <p:cNvSpPr txBox="1">
            <a:spLocks noGrp="1"/>
          </p:cNvSpPr>
          <p:nvPr>
            <p:ph type="subTitle" idx="1"/>
          </p:nvPr>
        </p:nvSpPr>
        <p:spPr>
          <a:xfrm>
            <a:off x="315044" y="1252498"/>
            <a:ext cx="8276505" cy="28536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Objective: Create a PM Dashboard that extracts data from different excel sheets.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SG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SG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Software Used: Power BI, Excel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CF398-84FD-49EF-B770-D47CD43BD6B8}"/>
              </a:ext>
            </a:extLst>
          </p:cNvPr>
          <p:cNvSpPr txBox="1"/>
          <p:nvPr/>
        </p:nvSpPr>
        <p:spPr>
          <a:xfrm>
            <a:off x="4071999" y="2928937"/>
            <a:ext cx="100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G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59298A-5C17-4C76-9164-17553DFAF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8955" y="2524735"/>
            <a:ext cx="496983" cy="4621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27888B-E63E-4231-90E0-AD1B5B36B0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530538" y="2494479"/>
            <a:ext cx="1063352" cy="779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C52408-67AE-4F20-845C-1FD70C3434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1842" y="1732940"/>
            <a:ext cx="5073168" cy="28536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28F6F1-E4BE-4F20-910D-EB286564D7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126" y="3012525"/>
            <a:ext cx="3011069" cy="164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605255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slid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3488</TotalTime>
  <Words>439</Words>
  <Application>Microsoft Office PowerPoint</Application>
  <PresentationFormat>On-screen Show (16:9)</PresentationFormat>
  <Paragraphs>85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Segoe UI</vt:lpstr>
      <vt:lpstr>Nunito</vt:lpstr>
      <vt:lpstr>Segoe UI Light</vt:lpstr>
      <vt:lpstr>Arial</vt:lpstr>
      <vt:lpstr>Abril Fatface</vt:lpstr>
      <vt:lpstr>Business slide</vt:lpstr>
      <vt:lpstr>  INTERNSHIP at Singapore Telecommunications Limited 15 September 2020 to 27 February 2020  (24 Weeks)    </vt:lpstr>
      <vt:lpstr>What does My Department Do?</vt:lpstr>
      <vt:lpstr>Scope of Internship Work </vt:lpstr>
      <vt:lpstr>Project Overview</vt:lpstr>
      <vt:lpstr>Events Overview</vt:lpstr>
      <vt:lpstr>Overview of Software's</vt:lpstr>
      <vt:lpstr>Digitalize Project Activity Tracking &amp; Circuit Handover - DPATCH</vt:lpstr>
      <vt:lpstr>POL Transformation</vt:lpstr>
      <vt:lpstr>GD Hackathon</vt:lpstr>
      <vt:lpstr>Reflection on Workplace Diversity</vt:lpstr>
      <vt:lpstr>Key Learning Points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BM0150                           INTERNSHIP PROGRAMME        2 March 2020 to 14 August 2020 (24 Weeks)</dc:title>
  <dc:creator>user</dc:creator>
  <cp:lastModifiedBy>Alicia Thum</cp:lastModifiedBy>
  <cp:revision>106</cp:revision>
  <dcterms:modified xsi:type="dcterms:W3CDTF">2021-02-16T01:19:57Z</dcterms:modified>
</cp:coreProperties>
</file>